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256" r:id="rId2"/>
    <p:sldId id="287" r:id="rId3"/>
    <p:sldId id="286" r:id="rId4"/>
    <p:sldId id="290" r:id="rId5"/>
    <p:sldId id="315" r:id="rId6"/>
    <p:sldId id="326" r:id="rId7"/>
    <p:sldId id="317" r:id="rId8"/>
    <p:sldId id="318" r:id="rId9"/>
    <p:sldId id="319" r:id="rId10"/>
    <p:sldId id="320" r:id="rId11"/>
    <p:sldId id="321" r:id="rId12"/>
    <p:sldId id="322" r:id="rId13"/>
    <p:sldId id="323" r:id="rId14"/>
    <p:sldId id="325" r:id="rId15"/>
    <p:sldId id="316" r:id="rId16"/>
    <p:sldId id="279" r:id="rId17"/>
    <p:sldId id="280" r:id="rId18"/>
    <p:sldId id="281" r:id="rId19"/>
    <p:sldId id="282" r:id="rId20"/>
    <p:sldId id="258" r:id="rId21"/>
    <p:sldId id="324" r:id="rId22"/>
    <p:sldId id="311" r:id="rId23"/>
    <p:sldId id="263" r:id="rId24"/>
    <p:sldId id="261" r:id="rId25"/>
    <p:sldId id="267" r:id="rId26"/>
    <p:sldId id="266" r:id="rId27"/>
    <p:sldId id="268" r:id="rId28"/>
    <p:sldId id="269" r:id="rId29"/>
    <p:sldId id="270" r:id="rId30"/>
    <p:sldId id="271" r:id="rId31"/>
    <p:sldId id="272" r:id="rId32"/>
    <p:sldId id="273" r:id="rId33"/>
    <p:sldId id="274" r:id="rId34"/>
    <p:sldId id="283" r:id="rId35"/>
    <p:sldId id="257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4403509D-7516-4B1C-8D5C-D7A1FA1C0DA8}">
          <p14:sldIdLst>
            <p14:sldId id="256"/>
            <p14:sldId id="287"/>
          </p14:sldIdLst>
        </p14:section>
        <p14:section name="¿Que es un Token?" id="{15D88E2E-C960-414D-846B-CD5B7A3A1F9C}">
          <p14:sldIdLst>
            <p14:sldId id="286"/>
          </p14:sldIdLst>
        </p14:section>
        <p14:section name="Tipos de Tokens" id="{850D9F54-C8FD-4CF7-996D-B89AC1E5C5A5}">
          <p14:sldIdLst>
            <p14:sldId id="290"/>
            <p14:sldId id="315"/>
            <p14:sldId id="326"/>
            <p14:sldId id="317"/>
            <p14:sldId id="318"/>
          </p14:sldIdLst>
        </p14:section>
        <p14:section name="NFTs" id="{93A9A96F-7712-4F19-9BA0-7865FA7CB01C}">
          <p14:sldIdLst>
            <p14:sldId id="319"/>
            <p14:sldId id="320"/>
            <p14:sldId id="321"/>
            <p14:sldId id="322"/>
            <p14:sldId id="323"/>
            <p14:sldId id="325"/>
          </p14:sldIdLst>
        </p14:section>
        <p14:section name="Token Standards" id="{1B46EAED-DE48-44B7-BA8C-725024C38E89}">
          <p14:sldIdLst>
            <p14:sldId id="316"/>
          </p14:sldIdLst>
        </p14:section>
        <p14:section name="Quiz - NFT" id="{F5B14B1D-9B58-4BFA-962D-9643EC786857}">
          <p14:sldIdLst>
            <p14:sldId id="279"/>
            <p14:sldId id="280"/>
            <p14:sldId id="281"/>
            <p14:sldId id="282"/>
          </p14:sldIdLst>
        </p14:section>
        <p14:section name="SBT &amp; ZK Badges" id="{EA46F170-11A6-4995-8D90-22D85B624511}">
          <p14:sldIdLst>
            <p14:sldId id="258"/>
            <p14:sldId id="324"/>
            <p14:sldId id="311"/>
            <p14:sldId id="263"/>
          </p14:sldIdLst>
        </p14:section>
        <p14:section name="OUTSIDE SECTIONS" id="{6A280599-2B77-4022-9D00-AEE5DD5ACC25}">
          <p14:sldIdLst>
            <p14:sldId id="261"/>
          </p14:sldIdLst>
        </p14:section>
        <p14:section name="Quiz - What is Ethereum?" id="{FCF63946-D751-4770-89AD-BD1F2D2CF0E3}">
          <p14:sldIdLst>
            <p14:sldId id="267"/>
            <p14:sldId id="266"/>
            <p14:sldId id="268"/>
            <p14:sldId id="269"/>
            <p14:sldId id="270"/>
          </p14:sldIdLst>
        </p14:section>
        <p14:section name="Quiz - What is Ether?" id="{1AB1DBAC-0DF4-48FA-94AB-55356974B600}">
          <p14:sldIdLst>
            <p14:sldId id="271"/>
            <p14:sldId id="272"/>
            <p14:sldId id="273"/>
            <p14:sldId id="274"/>
          </p14:sldIdLst>
        </p14:section>
        <p14:section name="Quiz - More" id="{B2AB81B0-F0DD-4362-88E0-12386800CB35}">
          <p14:sldIdLst>
            <p14:sldId id="283"/>
            <p14:sldId id="25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9D11CDE-120D-4ACA-B542-CBDC6B9917A7}" v="18" dt="2022-12-22T00:52:44.69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34" autoAdjust="0"/>
    <p:restoredTop sz="76863" autoAdjust="0"/>
  </p:normalViewPr>
  <p:slideViewPr>
    <p:cSldViewPr snapToGrid="0">
      <p:cViewPr varScale="1">
        <p:scale>
          <a:sx n="63" d="100"/>
          <a:sy n="63" d="100"/>
        </p:scale>
        <p:origin x="1498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dres Guzman Toledo" userId="0a64edba88335d53" providerId="LiveId" clId="{4E03D8C2-C59D-4615-A8B4-A4357D16CA12}"/>
    <pc:docChg chg="undo custSel addSld delSld modSld sldOrd addSection delSection modSection">
      <pc:chgData name="Andres Guzman Toledo" userId="0a64edba88335d53" providerId="LiveId" clId="{4E03D8C2-C59D-4615-A8B4-A4357D16CA12}" dt="2022-12-04T20:32:35.343" v="1596" actId="20577"/>
      <pc:docMkLst>
        <pc:docMk/>
      </pc:docMkLst>
      <pc:sldChg chg="modSp mod">
        <pc:chgData name="Andres Guzman Toledo" userId="0a64edba88335d53" providerId="LiveId" clId="{4E03D8C2-C59D-4615-A8B4-A4357D16CA12}" dt="2022-12-03T04:15:58.576" v="1464" actId="115"/>
        <pc:sldMkLst>
          <pc:docMk/>
          <pc:sldMk cId="1281192263" sldId="256"/>
        </pc:sldMkLst>
        <pc:spChg chg="mod">
          <ac:chgData name="Andres Guzman Toledo" userId="0a64edba88335d53" providerId="LiveId" clId="{4E03D8C2-C59D-4615-A8B4-A4357D16CA12}" dt="2022-12-03T04:15:58.576" v="1464" actId="115"/>
          <ac:spMkLst>
            <pc:docMk/>
            <pc:sldMk cId="1281192263" sldId="256"/>
            <ac:spMk id="2" creationId="{ED648C9B-F542-ED42-B309-68436B77002C}"/>
          </ac:spMkLst>
        </pc:spChg>
      </pc:sldChg>
      <pc:sldChg chg="mod ord modShow">
        <pc:chgData name="Andres Guzman Toledo" userId="0a64edba88335d53" providerId="LiveId" clId="{4E03D8C2-C59D-4615-A8B4-A4357D16CA12}" dt="2022-12-03T04:08:56.341" v="1319"/>
        <pc:sldMkLst>
          <pc:docMk/>
          <pc:sldMk cId="1743126549" sldId="257"/>
        </pc:sldMkLst>
      </pc:sldChg>
      <pc:sldChg chg="addSp delSp modSp mod">
        <pc:chgData name="Andres Guzman Toledo" userId="0a64edba88335d53" providerId="LiveId" clId="{4E03D8C2-C59D-4615-A8B4-A4357D16CA12}" dt="2022-12-03T04:14:18.913" v="1387" actId="20577"/>
        <pc:sldMkLst>
          <pc:docMk/>
          <pc:sldMk cId="552830850" sldId="258"/>
        </pc:sldMkLst>
        <pc:spChg chg="add mod">
          <ac:chgData name="Andres Guzman Toledo" userId="0a64edba88335d53" providerId="LiveId" clId="{4E03D8C2-C59D-4615-A8B4-A4357D16CA12}" dt="2022-12-03T04:14:09.583" v="1372" actId="1076"/>
          <ac:spMkLst>
            <pc:docMk/>
            <pc:sldMk cId="552830850" sldId="258"/>
            <ac:spMk id="3" creationId="{AACD16E9-B760-9830-B31A-40FD86EB71D1}"/>
          </ac:spMkLst>
        </pc:spChg>
        <pc:spChg chg="add mod">
          <ac:chgData name="Andres Guzman Toledo" userId="0a64edba88335d53" providerId="LiveId" clId="{4E03D8C2-C59D-4615-A8B4-A4357D16CA12}" dt="2022-12-03T04:14:06.884" v="1371" actId="1076"/>
          <ac:spMkLst>
            <pc:docMk/>
            <pc:sldMk cId="552830850" sldId="258"/>
            <ac:spMk id="5" creationId="{E987E749-2E16-B335-057E-CA02E0129846}"/>
          </ac:spMkLst>
        </pc:spChg>
        <pc:spChg chg="add mod">
          <ac:chgData name="Andres Guzman Toledo" userId="0a64edba88335d53" providerId="LiveId" clId="{4E03D8C2-C59D-4615-A8B4-A4357D16CA12}" dt="2022-12-03T04:14:18.913" v="1387" actId="20577"/>
          <ac:spMkLst>
            <pc:docMk/>
            <pc:sldMk cId="552830850" sldId="258"/>
            <ac:spMk id="7" creationId="{12F57705-3625-8A31-AC39-9B3CC1AB2A1E}"/>
          </ac:spMkLst>
        </pc:spChg>
        <pc:picChg chg="del">
          <ac:chgData name="Andres Guzman Toledo" userId="0a64edba88335d53" providerId="LiveId" clId="{4E03D8C2-C59D-4615-A8B4-A4357D16CA12}" dt="2022-12-03T04:12:34.621" v="1340" actId="478"/>
          <ac:picMkLst>
            <pc:docMk/>
            <pc:sldMk cId="552830850" sldId="258"/>
            <ac:picMk id="6" creationId="{FA99324A-ECC6-DC27-BED1-A57F9BF55532}"/>
          </ac:picMkLst>
        </pc:picChg>
        <pc:picChg chg="del">
          <ac:chgData name="Andres Guzman Toledo" userId="0a64edba88335d53" providerId="LiveId" clId="{4E03D8C2-C59D-4615-A8B4-A4357D16CA12}" dt="2022-12-03T04:12:36.274" v="1341" actId="478"/>
          <ac:picMkLst>
            <pc:docMk/>
            <pc:sldMk cId="552830850" sldId="258"/>
            <ac:picMk id="9" creationId="{A98CF8CF-BFBD-E195-7104-A9425EEA4489}"/>
          </ac:picMkLst>
        </pc:picChg>
        <pc:picChg chg="add mod">
          <ac:chgData name="Andres Guzman Toledo" userId="0a64edba88335d53" providerId="LiveId" clId="{4E03D8C2-C59D-4615-A8B4-A4357D16CA12}" dt="2022-12-03T04:14:00.929" v="1370" actId="14100"/>
          <ac:picMkLst>
            <pc:docMk/>
            <pc:sldMk cId="552830850" sldId="258"/>
            <ac:picMk id="37890" creationId="{2E8D506B-6DB7-0EDA-110C-ABC429436368}"/>
          </ac:picMkLst>
        </pc:picChg>
      </pc:sldChg>
      <pc:sldChg chg="del">
        <pc:chgData name="Andres Guzman Toledo" userId="0a64edba88335d53" providerId="LiveId" clId="{4E03D8C2-C59D-4615-A8B4-A4357D16CA12}" dt="2022-12-03T04:08:53.385" v="1317" actId="47"/>
        <pc:sldMkLst>
          <pc:docMk/>
          <pc:sldMk cId="4098085775" sldId="259"/>
        </pc:sldMkLst>
      </pc:sldChg>
      <pc:sldChg chg="del">
        <pc:chgData name="Andres Guzman Toledo" userId="0a64edba88335d53" providerId="LiveId" clId="{4E03D8C2-C59D-4615-A8B4-A4357D16CA12}" dt="2022-12-03T04:08:53.385" v="1317" actId="47"/>
        <pc:sldMkLst>
          <pc:docMk/>
          <pc:sldMk cId="2303038818" sldId="260"/>
        </pc:sldMkLst>
      </pc:sldChg>
      <pc:sldChg chg="mod modShow">
        <pc:chgData name="Andres Guzman Toledo" userId="0a64edba88335d53" providerId="LiveId" clId="{4E03D8C2-C59D-4615-A8B4-A4357D16CA12}" dt="2022-12-03T04:08:50.331" v="1316" actId="729"/>
        <pc:sldMkLst>
          <pc:docMk/>
          <pc:sldMk cId="1987442788" sldId="261"/>
        </pc:sldMkLst>
      </pc:sldChg>
      <pc:sldChg chg="del">
        <pc:chgData name="Andres Guzman Toledo" userId="0a64edba88335d53" providerId="LiveId" clId="{4E03D8C2-C59D-4615-A8B4-A4357D16CA12}" dt="2022-12-02T23:06:08.360" v="0" actId="47"/>
        <pc:sldMkLst>
          <pc:docMk/>
          <pc:sldMk cId="2222253279" sldId="262"/>
        </pc:sldMkLst>
      </pc:sldChg>
      <pc:sldChg chg="ord">
        <pc:chgData name="Andres Guzman Toledo" userId="0a64edba88335d53" providerId="LiveId" clId="{4E03D8C2-C59D-4615-A8B4-A4357D16CA12}" dt="2022-12-03T04:15:41.705" v="1463"/>
        <pc:sldMkLst>
          <pc:docMk/>
          <pc:sldMk cId="489748855" sldId="263"/>
        </pc:sldMkLst>
      </pc:sldChg>
      <pc:sldChg chg="mod ord modShow">
        <pc:chgData name="Andres Guzman Toledo" userId="0a64edba88335d53" providerId="LiveId" clId="{4E03D8C2-C59D-4615-A8B4-A4357D16CA12}" dt="2022-12-03T04:09:02.512" v="1321"/>
        <pc:sldMkLst>
          <pc:docMk/>
          <pc:sldMk cId="2456895878" sldId="266"/>
        </pc:sldMkLst>
      </pc:sldChg>
      <pc:sldChg chg="mod ord modShow">
        <pc:chgData name="Andres Guzman Toledo" userId="0a64edba88335d53" providerId="LiveId" clId="{4E03D8C2-C59D-4615-A8B4-A4357D16CA12}" dt="2022-12-03T04:09:02.512" v="1321"/>
        <pc:sldMkLst>
          <pc:docMk/>
          <pc:sldMk cId="1823067357" sldId="267"/>
        </pc:sldMkLst>
      </pc:sldChg>
      <pc:sldChg chg="mod ord modShow">
        <pc:chgData name="Andres Guzman Toledo" userId="0a64edba88335d53" providerId="LiveId" clId="{4E03D8C2-C59D-4615-A8B4-A4357D16CA12}" dt="2022-12-03T04:09:02.512" v="1321"/>
        <pc:sldMkLst>
          <pc:docMk/>
          <pc:sldMk cId="2837731467" sldId="268"/>
        </pc:sldMkLst>
      </pc:sldChg>
      <pc:sldChg chg="mod ord modShow">
        <pc:chgData name="Andres Guzman Toledo" userId="0a64edba88335d53" providerId="LiveId" clId="{4E03D8C2-C59D-4615-A8B4-A4357D16CA12}" dt="2022-12-03T04:09:02.512" v="1321"/>
        <pc:sldMkLst>
          <pc:docMk/>
          <pc:sldMk cId="4036692811" sldId="269"/>
        </pc:sldMkLst>
      </pc:sldChg>
      <pc:sldChg chg="mod ord modShow">
        <pc:chgData name="Andres Guzman Toledo" userId="0a64edba88335d53" providerId="LiveId" clId="{4E03D8C2-C59D-4615-A8B4-A4357D16CA12}" dt="2022-12-03T04:09:02.512" v="1321"/>
        <pc:sldMkLst>
          <pc:docMk/>
          <pc:sldMk cId="3394180362" sldId="270"/>
        </pc:sldMkLst>
      </pc:sldChg>
      <pc:sldChg chg="mod ord modShow">
        <pc:chgData name="Andres Guzman Toledo" userId="0a64edba88335d53" providerId="LiveId" clId="{4E03D8C2-C59D-4615-A8B4-A4357D16CA12}" dt="2022-12-03T04:08:35.124" v="1313"/>
        <pc:sldMkLst>
          <pc:docMk/>
          <pc:sldMk cId="4064396984" sldId="271"/>
        </pc:sldMkLst>
      </pc:sldChg>
      <pc:sldChg chg="mod ord modShow">
        <pc:chgData name="Andres Guzman Toledo" userId="0a64edba88335d53" providerId="LiveId" clId="{4E03D8C2-C59D-4615-A8B4-A4357D16CA12}" dt="2022-12-03T04:08:35.124" v="1313"/>
        <pc:sldMkLst>
          <pc:docMk/>
          <pc:sldMk cId="1552507443" sldId="272"/>
        </pc:sldMkLst>
      </pc:sldChg>
      <pc:sldChg chg="mod ord modShow">
        <pc:chgData name="Andres Guzman Toledo" userId="0a64edba88335d53" providerId="LiveId" clId="{4E03D8C2-C59D-4615-A8B4-A4357D16CA12}" dt="2022-12-03T04:08:35.124" v="1313"/>
        <pc:sldMkLst>
          <pc:docMk/>
          <pc:sldMk cId="3275858139" sldId="273"/>
        </pc:sldMkLst>
      </pc:sldChg>
      <pc:sldChg chg="mod ord modShow">
        <pc:chgData name="Andres Guzman Toledo" userId="0a64edba88335d53" providerId="LiveId" clId="{4E03D8C2-C59D-4615-A8B4-A4357D16CA12}" dt="2022-12-03T04:08:35.124" v="1313"/>
        <pc:sldMkLst>
          <pc:docMk/>
          <pc:sldMk cId="3753316045" sldId="274"/>
        </pc:sldMkLst>
      </pc:sldChg>
      <pc:sldChg chg="del">
        <pc:chgData name="Andres Guzman Toledo" userId="0a64edba88335d53" providerId="LiveId" clId="{4E03D8C2-C59D-4615-A8B4-A4357D16CA12}" dt="2022-12-03T04:07:55.789" v="1309" actId="47"/>
        <pc:sldMkLst>
          <pc:docMk/>
          <pc:sldMk cId="3509333512" sldId="275"/>
        </pc:sldMkLst>
      </pc:sldChg>
      <pc:sldChg chg="del">
        <pc:chgData name="Andres Guzman Toledo" userId="0a64edba88335d53" providerId="LiveId" clId="{4E03D8C2-C59D-4615-A8B4-A4357D16CA12}" dt="2022-12-03T04:07:55.789" v="1309" actId="47"/>
        <pc:sldMkLst>
          <pc:docMk/>
          <pc:sldMk cId="2126993794" sldId="276"/>
        </pc:sldMkLst>
      </pc:sldChg>
      <pc:sldChg chg="del">
        <pc:chgData name="Andres Guzman Toledo" userId="0a64edba88335d53" providerId="LiveId" clId="{4E03D8C2-C59D-4615-A8B4-A4357D16CA12}" dt="2022-12-03T04:07:55.789" v="1309" actId="47"/>
        <pc:sldMkLst>
          <pc:docMk/>
          <pc:sldMk cId="2773597799" sldId="277"/>
        </pc:sldMkLst>
      </pc:sldChg>
      <pc:sldChg chg="del">
        <pc:chgData name="Andres Guzman Toledo" userId="0a64edba88335d53" providerId="LiveId" clId="{4E03D8C2-C59D-4615-A8B4-A4357D16CA12}" dt="2022-12-03T04:07:55.789" v="1309" actId="47"/>
        <pc:sldMkLst>
          <pc:docMk/>
          <pc:sldMk cId="1641216351" sldId="278"/>
        </pc:sldMkLst>
      </pc:sldChg>
      <pc:sldChg chg="mod ord modShow">
        <pc:chgData name="Andres Guzman Toledo" userId="0a64edba88335d53" providerId="LiveId" clId="{4E03D8C2-C59D-4615-A8B4-A4357D16CA12}" dt="2022-12-03T04:08:56.341" v="1319"/>
        <pc:sldMkLst>
          <pc:docMk/>
          <pc:sldMk cId="2346180012" sldId="283"/>
        </pc:sldMkLst>
      </pc:sldChg>
      <pc:sldChg chg="addSp delSp modSp mod modAnim modNotesTx">
        <pc:chgData name="Andres Guzman Toledo" userId="0a64edba88335d53" providerId="LiveId" clId="{4E03D8C2-C59D-4615-A8B4-A4357D16CA12}" dt="2022-12-02T23:16:27.005" v="533" actId="20577"/>
        <pc:sldMkLst>
          <pc:docMk/>
          <pc:sldMk cId="44110579" sldId="286"/>
        </pc:sldMkLst>
        <pc:spChg chg="mod">
          <ac:chgData name="Andres Guzman Toledo" userId="0a64edba88335d53" providerId="LiveId" clId="{4E03D8C2-C59D-4615-A8B4-A4357D16CA12}" dt="2022-12-02T23:08:06.880" v="20" actId="20577"/>
          <ac:spMkLst>
            <pc:docMk/>
            <pc:sldMk cId="44110579" sldId="286"/>
            <ac:spMk id="2" creationId="{57687F24-D78F-6292-30BA-531403BF01C5}"/>
          </ac:spMkLst>
        </pc:spChg>
        <pc:spChg chg="mod">
          <ac:chgData name="Andres Guzman Toledo" userId="0a64edba88335d53" providerId="LiveId" clId="{4E03D8C2-C59D-4615-A8B4-A4357D16CA12}" dt="2022-12-02T23:15:33.615" v="509" actId="403"/>
          <ac:spMkLst>
            <pc:docMk/>
            <pc:sldMk cId="44110579" sldId="286"/>
            <ac:spMk id="3" creationId="{384E885D-2D89-4131-C460-A42D379AABB7}"/>
          </ac:spMkLst>
        </pc:spChg>
        <pc:spChg chg="mod">
          <ac:chgData name="Andres Guzman Toledo" userId="0a64edba88335d53" providerId="LiveId" clId="{4E03D8C2-C59D-4615-A8B4-A4357D16CA12}" dt="2022-12-02T23:15:09.221" v="499" actId="164"/>
          <ac:spMkLst>
            <pc:docMk/>
            <pc:sldMk cId="44110579" sldId="286"/>
            <ac:spMk id="16" creationId="{3A9A560C-6683-4AF6-5A46-0890DFBD2B74}"/>
          </ac:spMkLst>
        </pc:spChg>
        <pc:spChg chg="mod">
          <ac:chgData name="Andres Guzman Toledo" userId="0a64edba88335d53" providerId="LiveId" clId="{4E03D8C2-C59D-4615-A8B4-A4357D16CA12}" dt="2022-12-02T23:16:27.005" v="533" actId="20577"/>
          <ac:spMkLst>
            <pc:docMk/>
            <pc:sldMk cId="44110579" sldId="286"/>
            <ac:spMk id="18" creationId="{FD32F3A8-F6ED-15BF-E00C-C5CA498DC4C2}"/>
          </ac:spMkLst>
        </pc:spChg>
        <pc:spChg chg="mod">
          <ac:chgData name="Andres Guzman Toledo" userId="0a64edba88335d53" providerId="LiveId" clId="{4E03D8C2-C59D-4615-A8B4-A4357D16CA12}" dt="2022-12-02T23:15:22.183" v="502" actId="164"/>
          <ac:spMkLst>
            <pc:docMk/>
            <pc:sldMk cId="44110579" sldId="286"/>
            <ac:spMk id="20" creationId="{837707AF-F8C3-A5F2-AFCB-9EC77814F996}"/>
          </ac:spMkLst>
        </pc:spChg>
        <pc:spChg chg="add del">
          <ac:chgData name="Andres Guzman Toledo" userId="0a64edba88335d53" providerId="LiveId" clId="{4E03D8C2-C59D-4615-A8B4-A4357D16CA12}" dt="2022-12-02T23:14:04.001" v="487"/>
          <ac:spMkLst>
            <pc:docMk/>
            <pc:sldMk cId="44110579" sldId="286"/>
            <ac:spMk id="22" creationId="{D1B3716F-A4F9-38B5-18A3-1C90725C67C0}"/>
          </ac:spMkLst>
        </pc:spChg>
        <pc:grpChg chg="add mod">
          <ac:chgData name="Andres Guzman Toledo" userId="0a64edba88335d53" providerId="LiveId" clId="{4E03D8C2-C59D-4615-A8B4-A4357D16CA12}" dt="2022-12-02T23:15:09.221" v="499" actId="164"/>
          <ac:grpSpMkLst>
            <pc:docMk/>
            <pc:sldMk cId="44110579" sldId="286"/>
            <ac:grpSpMk id="33" creationId="{BBBE1DF5-08C9-B8BF-6D2A-5EE55DE03BA7}"/>
          </ac:grpSpMkLst>
        </pc:grpChg>
        <pc:grpChg chg="add mod">
          <ac:chgData name="Andres Guzman Toledo" userId="0a64edba88335d53" providerId="LiveId" clId="{4E03D8C2-C59D-4615-A8B4-A4357D16CA12}" dt="2022-12-02T23:15:13.571" v="500" actId="164"/>
          <ac:grpSpMkLst>
            <pc:docMk/>
            <pc:sldMk cId="44110579" sldId="286"/>
            <ac:grpSpMk id="34" creationId="{0E9B842E-31A6-0FF9-26E1-4056FC852451}"/>
          </ac:grpSpMkLst>
        </pc:grpChg>
        <pc:grpChg chg="add mod">
          <ac:chgData name="Andres Guzman Toledo" userId="0a64edba88335d53" providerId="LiveId" clId="{4E03D8C2-C59D-4615-A8B4-A4357D16CA12}" dt="2022-12-02T23:15:22.183" v="502" actId="164"/>
          <ac:grpSpMkLst>
            <pc:docMk/>
            <pc:sldMk cId="44110579" sldId="286"/>
            <ac:grpSpMk id="35" creationId="{B9DD0E9A-858B-303D-9B65-6D20EE5EAF92}"/>
          </ac:grpSpMkLst>
        </pc:grpChg>
        <pc:picChg chg="del">
          <ac:chgData name="Andres Guzman Toledo" userId="0a64edba88335d53" providerId="LiveId" clId="{4E03D8C2-C59D-4615-A8B4-A4357D16CA12}" dt="2022-12-02T23:10:54.342" v="90" actId="478"/>
          <ac:picMkLst>
            <pc:docMk/>
            <pc:sldMk cId="44110579" sldId="286"/>
            <ac:picMk id="5" creationId="{4669B3C6-8EC1-76D9-2D64-6B2926EAAFE1}"/>
          </ac:picMkLst>
        </pc:picChg>
        <pc:picChg chg="mod">
          <ac:chgData name="Andres Guzman Toledo" userId="0a64edba88335d53" providerId="LiveId" clId="{4E03D8C2-C59D-4615-A8B4-A4357D16CA12}" dt="2022-12-02T23:15:09.221" v="499" actId="164"/>
          <ac:picMkLst>
            <pc:docMk/>
            <pc:sldMk cId="44110579" sldId="286"/>
            <ac:picMk id="10" creationId="{803C2CA9-5265-614D-3A16-5667230F3911}"/>
          </ac:picMkLst>
        </pc:picChg>
        <pc:picChg chg="mod">
          <ac:chgData name="Andres Guzman Toledo" userId="0a64edba88335d53" providerId="LiveId" clId="{4E03D8C2-C59D-4615-A8B4-A4357D16CA12}" dt="2022-12-02T23:15:13.571" v="500" actId="164"/>
          <ac:picMkLst>
            <pc:docMk/>
            <pc:sldMk cId="44110579" sldId="286"/>
            <ac:picMk id="12" creationId="{0F9B42A1-A628-045C-4774-6D6C526A9E13}"/>
          </ac:picMkLst>
        </pc:picChg>
        <pc:picChg chg="del mod">
          <ac:chgData name="Andres Guzman Toledo" userId="0a64edba88335d53" providerId="LiveId" clId="{4E03D8C2-C59D-4615-A8B4-A4357D16CA12}" dt="2022-12-02T23:14:38.468" v="490" actId="478"/>
          <ac:picMkLst>
            <pc:docMk/>
            <pc:sldMk cId="44110579" sldId="286"/>
            <ac:picMk id="14" creationId="{972C5D5E-3C0A-BB9D-CC97-D10BBD226991}"/>
          </ac:picMkLst>
        </pc:picChg>
        <pc:picChg chg="add mod">
          <ac:chgData name="Andres Guzman Toledo" userId="0a64edba88335d53" providerId="LiveId" clId="{4E03D8C2-C59D-4615-A8B4-A4357D16CA12}" dt="2022-12-02T23:13:24.461" v="483" actId="1076"/>
          <ac:picMkLst>
            <pc:docMk/>
            <pc:sldMk cId="44110579" sldId="286"/>
            <ac:picMk id="21" creationId="{4AA3B2F3-9399-F600-8855-9A8D252DDAEC}"/>
          </ac:picMkLst>
        </pc:picChg>
        <pc:picChg chg="add del mod">
          <ac:chgData name="Andres Guzman Toledo" userId="0a64edba88335d53" providerId="LiveId" clId="{4E03D8C2-C59D-4615-A8B4-A4357D16CA12}" dt="2022-12-02T23:15:26.612" v="506" actId="478"/>
          <ac:picMkLst>
            <pc:docMk/>
            <pc:sldMk cId="44110579" sldId="286"/>
            <ac:picMk id="24" creationId="{70513102-25A9-FA2F-988D-DF5C579A8294}"/>
          </ac:picMkLst>
        </pc:picChg>
        <pc:picChg chg="add del mod">
          <ac:chgData name="Andres Guzman Toledo" userId="0a64edba88335d53" providerId="LiveId" clId="{4E03D8C2-C59D-4615-A8B4-A4357D16CA12}" dt="2022-12-02T23:15:25.648" v="505" actId="478"/>
          <ac:picMkLst>
            <pc:docMk/>
            <pc:sldMk cId="44110579" sldId="286"/>
            <ac:picMk id="26" creationId="{9600E4F8-8A15-BD74-0A6C-65AE83AB6BD9}"/>
          </ac:picMkLst>
        </pc:picChg>
        <pc:picChg chg="add del mod">
          <ac:chgData name="Andres Guzman Toledo" userId="0a64edba88335d53" providerId="LiveId" clId="{4E03D8C2-C59D-4615-A8B4-A4357D16CA12}" dt="2022-12-02T23:15:25.245" v="504" actId="478"/>
          <ac:picMkLst>
            <pc:docMk/>
            <pc:sldMk cId="44110579" sldId="286"/>
            <ac:picMk id="28" creationId="{1C0E2BD9-21F8-F1D9-4522-EB6E28475E91}"/>
          </ac:picMkLst>
        </pc:picChg>
        <pc:picChg chg="add mod">
          <ac:chgData name="Andres Guzman Toledo" userId="0a64edba88335d53" providerId="LiveId" clId="{4E03D8C2-C59D-4615-A8B4-A4357D16CA12}" dt="2022-12-02T23:15:22.183" v="502" actId="164"/>
          <ac:picMkLst>
            <pc:docMk/>
            <pc:sldMk cId="44110579" sldId="286"/>
            <ac:picMk id="30" creationId="{6433C24A-EAAC-0974-A468-A82A089BD55E}"/>
          </ac:picMkLst>
        </pc:picChg>
        <pc:picChg chg="add del mod">
          <ac:chgData name="Andres Guzman Toledo" userId="0a64edba88335d53" providerId="LiveId" clId="{4E03D8C2-C59D-4615-A8B4-A4357D16CA12}" dt="2022-12-02T23:15:24.821" v="503" actId="478"/>
          <ac:picMkLst>
            <pc:docMk/>
            <pc:sldMk cId="44110579" sldId="286"/>
            <ac:picMk id="32" creationId="{0A4BBF23-4710-FB5F-F6F6-9E3627C66CA9}"/>
          </ac:picMkLst>
        </pc:picChg>
      </pc:sldChg>
      <pc:sldChg chg="modSp mod modAnim">
        <pc:chgData name="Andres Guzman Toledo" userId="0a64edba88335d53" providerId="LiveId" clId="{4E03D8C2-C59D-4615-A8B4-A4357D16CA12}" dt="2022-12-03T04:00:44.258" v="1203" actId="1076"/>
        <pc:sldMkLst>
          <pc:docMk/>
          <pc:sldMk cId="3230110032" sldId="287"/>
        </pc:sldMkLst>
        <pc:spChg chg="mod">
          <ac:chgData name="Andres Guzman Toledo" userId="0a64edba88335d53" providerId="LiveId" clId="{4E03D8C2-C59D-4615-A8B4-A4357D16CA12}" dt="2022-12-03T04:00:44.258" v="1203" actId="1076"/>
          <ac:spMkLst>
            <pc:docMk/>
            <pc:sldMk cId="3230110032" sldId="287"/>
            <ac:spMk id="3" creationId="{D41F95ED-36E0-8109-7B35-EF5511396EFB}"/>
          </ac:spMkLst>
        </pc:spChg>
      </pc:sldChg>
      <pc:sldChg chg="del">
        <pc:chgData name="Andres Guzman Toledo" userId="0a64edba88335d53" providerId="LiveId" clId="{4E03D8C2-C59D-4615-A8B4-A4357D16CA12}" dt="2022-12-02T23:37:43.660" v="771" actId="47"/>
        <pc:sldMkLst>
          <pc:docMk/>
          <pc:sldMk cId="1250813709" sldId="288"/>
        </pc:sldMkLst>
      </pc:sldChg>
      <pc:sldChg chg="addSp delSp modSp mod modNotesTx">
        <pc:chgData name="Andres Guzman Toledo" userId="0a64edba88335d53" providerId="LiveId" clId="{4E03D8C2-C59D-4615-A8B4-A4357D16CA12}" dt="2022-12-04T20:32:35.343" v="1596" actId="20577"/>
        <pc:sldMkLst>
          <pc:docMk/>
          <pc:sldMk cId="1330826119" sldId="290"/>
        </pc:sldMkLst>
        <pc:spChg chg="mod">
          <ac:chgData name="Andres Guzman Toledo" userId="0a64edba88335d53" providerId="LiveId" clId="{4E03D8C2-C59D-4615-A8B4-A4357D16CA12}" dt="2022-12-03T04:06:34.184" v="1305" actId="20577"/>
          <ac:spMkLst>
            <pc:docMk/>
            <pc:sldMk cId="1330826119" sldId="290"/>
            <ac:spMk id="2" creationId="{57687F24-D78F-6292-30BA-531403BF01C5}"/>
          </ac:spMkLst>
        </pc:spChg>
        <pc:spChg chg="mod">
          <ac:chgData name="Andres Guzman Toledo" userId="0a64edba88335d53" providerId="LiveId" clId="{4E03D8C2-C59D-4615-A8B4-A4357D16CA12}" dt="2022-12-04T20:32:35.343" v="1596" actId="20577"/>
          <ac:spMkLst>
            <pc:docMk/>
            <pc:sldMk cId="1330826119" sldId="290"/>
            <ac:spMk id="5" creationId="{BEF5F1A6-5495-5C2E-807C-30B6AF4ED622}"/>
          </ac:spMkLst>
        </pc:spChg>
        <pc:spChg chg="mod">
          <ac:chgData name="Andres Guzman Toledo" userId="0a64edba88335d53" providerId="LiveId" clId="{4E03D8C2-C59D-4615-A8B4-A4357D16CA12}" dt="2022-12-04T01:54:03.300" v="1591" actId="20577"/>
          <ac:spMkLst>
            <pc:docMk/>
            <pc:sldMk cId="1330826119" sldId="290"/>
            <ac:spMk id="8" creationId="{0091BEEA-F227-3C8C-59EF-814C7B5868FD}"/>
          </ac:spMkLst>
        </pc:spChg>
        <pc:spChg chg="del">
          <ac:chgData name="Andres Guzman Toledo" userId="0a64edba88335d53" providerId="LiveId" clId="{4E03D8C2-C59D-4615-A8B4-A4357D16CA12}" dt="2022-12-02T23:17:35.477" v="557" actId="478"/>
          <ac:spMkLst>
            <pc:docMk/>
            <pc:sldMk cId="1330826119" sldId="290"/>
            <ac:spMk id="19" creationId="{32E35280-AD57-A40F-B14A-2B24EA3689CA}"/>
          </ac:spMkLst>
        </pc:spChg>
        <pc:spChg chg="add mod">
          <ac:chgData name="Andres Guzman Toledo" userId="0a64edba88335d53" providerId="LiveId" clId="{4E03D8C2-C59D-4615-A8B4-A4357D16CA12}" dt="2022-12-02T23:19:56.970" v="622" actId="164"/>
          <ac:spMkLst>
            <pc:docMk/>
            <pc:sldMk cId="1330826119" sldId="290"/>
            <ac:spMk id="33" creationId="{8EF6715A-DFF6-9DF1-FBA4-1BE2C2D5957D}"/>
          </ac:spMkLst>
        </pc:spChg>
        <pc:spChg chg="add mod">
          <ac:chgData name="Andres Guzman Toledo" userId="0a64edba88335d53" providerId="LiveId" clId="{4E03D8C2-C59D-4615-A8B4-A4357D16CA12}" dt="2022-12-02T23:19:46.038" v="619" actId="164"/>
          <ac:spMkLst>
            <pc:docMk/>
            <pc:sldMk cId="1330826119" sldId="290"/>
            <ac:spMk id="35" creationId="{0DED02D4-D32D-1D7B-AADC-D419E9438286}"/>
          </ac:spMkLst>
        </pc:spChg>
        <pc:spChg chg="add mod">
          <ac:chgData name="Andres Guzman Toledo" userId="0a64edba88335d53" providerId="LiveId" clId="{4E03D8C2-C59D-4615-A8B4-A4357D16CA12}" dt="2022-12-02T23:20:08.418" v="626" actId="113"/>
          <ac:spMkLst>
            <pc:docMk/>
            <pc:sldMk cId="1330826119" sldId="290"/>
            <ac:spMk id="37" creationId="{B20EAD2E-0C77-C92B-8F08-00EC52283F11}"/>
          </ac:spMkLst>
        </pc:spChg>
        <pc:spChg chg="add mod">
          <ac:chgData name="Andres Guzman Toledo" userId="0a64edba88335d53" providerId="LiveId" clId="{4E03D8C2-C59D-4615-A8B4-A4357D16CA12}" dt="2022-12-02T23:19:27.089" v="611" actId="164"/>
          <ac:spMkLst>
            <pc:docMk/>
            <pc:sldMk cId="1330826119" sldId="290"/>
            <ac:spMk id="39" creationId="{CB1A0B67-D9DC-A848-23FB-A748276E208A}"/>
          </ac:spMkLst>
        </pc:spChg>
        <pc:grpChg chg="add mod">
          <ac:chgData name="Andres Guzman Toledo" userId="0a64edba88335d53" providerId="LiveId" clId="{4E03D8C2-C59D-4615-A8B4-A4357D16CA12}" dt="2022-12-04T01:53:22.323" v="1557" actId="1076"/>
          <ac:grpSpMkLst>
            <pc:docMk/>
            <pc:sldMk cId="1330826119" sldId="290"/>
            <ac:grpSpMk id="3" creationId="{70F5D5CB-F660-845F-2CD7-3042390D11AD}"/>
          </ac:grpSpMkLst>
        </pc:grpChg>
        <pc:grpChg chg="add mod">
          <ac:chgData name="Andres Guzman Toledo" userId="0a64edba88335d53" providerId="LiveId" clId="{4E03D8C2-C59D-4615-A8B4-A4357D16CA12}" dt="2022-12-04T01:53:24.641" v="1559" actId="1076"/>
          <ac:grpSpMkLst>
            <pc:docMk/>
            <pc:sldMk cId="1330826119" sldId="290"/>
            <ac:grpSpMk id="6" creationId="{BC71B4FB-D676-F3D3-5F1B-39A3C1D868F7}"/>
          </ac:grpSpMkLst>
        </pc:grpChg>
        <pc:grpChg chg="add mod">
          <ac:chgData name="Andres Guzman Toledo" userId="0a64edba88335d53" providerId="LiveId" clId="{4E03D8C2-C59D-4615-A8B4-A4357D16CA12}" dt="2022-12-02T23:19:28.850" v="612" actId="1076"/>
          <ac:grpSpMkLst>
            <pc:docMk/>
            <pc:sldMk cId="1330826119" sldId="290"/>
            <ac:grpSpMk id="40" creationId="{A790BF29-E316-AA72-1771-B6F39A02971C}"/>
          </ac:grpSpMkLst>
        </pc:grpChg>
        <pc:grpChg chg="add mod">
          <ac:chgData name="Andres Guzman Toledo" userId="0a64edba88335d53" providerId="LiveId" clId="{4E03D8C2-C59D-4615-A8B4-A4357D16CA12}" dt="2022-12-02T23:19:46.038" v="619" actId="164"/>
          <ac:grpSpMkLst>
            <pc:docMk/>
            <pc:sldMk cId="1330826119" sldId="290"/>
            <ac:grpSpMk id="41" creationId="{0F3056A8-55CD-7380-29C5-05DC08BFF147}"/>
          </ac:grpSpMkLst>
        </pc:grpChg>
        <pc:grpChg chg="add mod">
          <ac:chgData name="Andres Guzman Toledo" userId="0a64edba88335d53" providerId="LiveId" clId="{4E03D8C2-C59D-4615-A8B4-A4357D16CA12}" dt="2022-12-02T23:19:56.970" v="622" actId="164"/>
          <ac:grpSpMkLst>
            <pc:docMk/>
            <pc:sldMk cId="1330826119" sldId="290"/>
            <ac:grpSpMk id="42" creationId="{338D02A1-5872-1433-70FB-1406944168CC}"/>
          </ac:grpSpMkLst>
        </pc:grpChg>
        <pc:picChg chg="mod">
          <ac:chgData name="Andres Guzman Toledo" userId="0a64edba88335d53" providerId="LiveId" clId="{4E03D8C2-C59D-4615-A8B4-A4357D16CA12}" dt="2022-12-04T01:53:16.567" v="1555" actId="1076"/>
          <ac:picMkLst>
            <pc:docMk/>
            <pc:sldMk cId="1330826119" sldId="290"/>
            <ac:picMk id="4" creationId="{3BA43259-5071-FF85-6B08-20079CD1EB71}"/>
          </ac:picMkLst>
        </pc:picChg>
        <pc:picChg chg="del">
          <ac:chgData name="Andres Guzman Toledo" userId="0a64edba88335d53" providerId="LiveId" clId="{4E03D8C2-C59D-4615-A8B4-A4357D16CA12}" dt="2022-12-02T23:17:30.801" v="555" actId="478"/>
          <ac:picMkLst>
            <pc:docMk/>
            <pc:sldMk cId="1330826119" sldId="290"/>
            <ac:picMk id="5" creationId="{4669B3C6-8EC1-76D9-2D64-6B2926EAAFE1}"/>
          </ac:picMkLst>
        </pc:picChg>
        <pc:picChg chg="mod">
          <ac:chgData name="Andres Guzman Toledo" userId="0a64edba88335d53" providerId="LiveId" clId="{4E03D8C2-C59D-4615-A8B4-A4357D16CA12}" dt="2022-12-04T01:53:22.941" v="1558"/>
          <ac:picMkLst>
            <pc:docMk/>
            <pc:sldMk cId="1330826119" sldId="290"/>
            <ac:picMk id="7" creationId="{1CF04291-2616-1485-98ED-38B9A8091751}"/>
          </ac:picMkLst>
        </pc:picChg>
        <pc:picChg chg="del">
          <ac:chgData name="Andres Guzman Toledo" userId="0a64edba88335d53" providerId="LiveId" clId="{4E03D8C2-C59D-4615-A8B4-A4357D16CA12}" dt="2022-12-02T23:17:37.916" v="560" actId="478"/>
          <ac:picMkLst>
            <pc:docMk/>
            <pc:sldMk cId="1330826119" sldId="290"/>
            <ac:picMk id="20" creationId="{C543E486-C031-368D-46F8-5955542CECE7}"/>
          </ac:picMkLst>
        </pc:picChg>
        <pc:picChg chg="del">
          <ac:chgData name="Andres Guzman Toledo" userId="0a64edba88335d53" providerId="LiveId" clId="{4E03D8C2-C59D-4615-A8B4-A4357D16CA12}" dt="2022-12-02T23:17:38.766" v="561" actId="478"/>
          <ac:picMkLst>
            <pc:docMk/>
            <pc:sldMk cId="1330826119" sldId="290"/>
            <ac:picMk id="21" creationId="{AC06D249-9725-728E-B0E2-FBA626C67C1A}"/>
          </ac:picMkLst>
        </pc:picChg>
        <pc:picChg chg="del">
          <ac:chgData name="Andres Guzman Toledo" userId="0a64edba88335d53" providerId="LiveId" clId="{4E03D8C2-C59D-4615-A8B4-A4357D16CA12}" dt="2022-12-02T23:17:42.467" v="564" actId="478"/>
          <ac:picMkLst>
            <pc:docMk/>
            <pc:sldMk cId="1330826119" sldId="290"/>
            <ac:picMk id="22" creationId="{66C190FC-B1D7-5CEA-B17B-78AAFA7523E5}"/>
          </ac:picMkLst>
        </pc:picChg>
        <pc:picChg chg="add del mod">
          <ac:chgData name="Andres Guzman Toledo" userId="0a64edba88335d53" providerId="LiveId" clId="{4E03D8C2-C59D-4615-A8B4-A4357D16CA12}" dt="2022-12-04T01:53:11.748" v="1552" actId="1076"/>
          <ac:picMkLst>
            <pc:docMk/>
            <pc:sldMk cId="1330826119" sldId="290"/>
            <ac:picMk id="23" creationId="{B5AA4667-E4D4-23C0-A1BE-3A7E056071F3}"/>
          </ac:picMkLst>
        </pc:picChg>
        <pc:picChg chg="add mod">
          <ac:chgData name="Andres Guzman Toledo" userId="0a64edba88335d53" providerId="LiveId" clId="{4E03D8C2-C59D-4615-A8B4-A4357D16CA12}" dt="2022-12-02T23:19:46.038" v="619" actId="164"/>
          <ac:picMkLst>
            <pc:docMk/>
            <pc:sldMk cId="1330826119" sldId="290"/>
            <ac:picMk id="25" creationId="{E657D373-1FBD-128D-8D5E-F69F9BAF98A0}"/>
          </ac:picMkLst>
        </pc:picChg>
        <pc:picChg chg="add mod">
          <ac:chgData name="Andres Guzman Toledo" userId="0a64edba88335d53" providerId="LiveId" clId="{4E03D8C2-C59D-4615-A8B4-A4357D16CA12}" dt="2022-12-02T23:20:07.046" v="625" actId="1076"/>
          <ac:picMkLst>
            <pc:docMk/>
            <pc:sldMk cId="1330826119" sldId="290"/>
            <ac:picMk id="27" creationId="{787B6306-8859-5052-273F-A2E6B49DEC5A}"/>
          </ac:picMkLst>
        </pc:picChg>
        <pc:picChg chg="add mod">
          <ac:chgData name="Andres Guzman Toledo" userId="0a64edba88335d53" providerId="LiveId" clId="{4E03D8C2-C59D-4615-A8B4-A4357D16CA12}" dt="2022-12-02T23:19:27.089" v="611" actId="164"/>
          <ac:picMkLst>
            <pc:docMk/>
            <pc:sldMk cId="1330826119" sldId="290"/>
            <ac:picMk id="29" creationId="{20A813CD-C829-B6E0-72E0-9ACE42B00CDC}"/>
          </ac:picMkLst>
        </pc:picChg>
        <pc:picChg chg="add mod">
          <ac:chgData name="Andres Guzman Toledo" userId="0a64edba88335d53" providerId="LiveId" clId="{4E03D8C2-C59D-4615-A8B4-A4357D16CA12}" dt="2022-12-02T23:19:56.970" v="622" actId="164"/>
          <ac:picMkLst>
            <pc:docMk/>
            <pc:sldMk cId="1330826119" sldId="290"/>
            <ac:picMk id="31" creationId="{FB07FEE8-C08E-CDFD-FA66-61D098AB790B}"/>
          </ac:picMkLst>
        </pc:picChg>
        <pc:picChg chg="del">
          <ac:chgData name="Andres Guzman Toledo" userId="0a64edba88335d53" providerId="LiveId" clId="{4E03D8C2-C59D-4615-A8B4-A4357D16CA12}" dt="2022-12-02T23:17:37.467" v="559" actId="478"/>
          <ac:picMkLst>
            <pc:docMk/>
            <pc:sldMk cId="1330826119" sldId="290"/>
            <ac:picMk id="1038" creationId="{9D6587FC-5B37-0512-FE55-A5F1FA39289D}"/>
          </ac:picMkLst>
        </pc:picChg>
        <pc:picChg chg="del">
          <ac:chgData name="Andres Guzman Toledo" userId="0a64edba88335d53" providerId="LiveId" clId="{4E03D8C2-C59D-4615-A8B4-A4357D16CA12}" dt="2022-12-02T23:17:37.118" v="558" actId="478"/>
          <ac:picMkLst>
            <pc:docMk/>
            <pc:sldMk cId="1330826119" sldId="290"/>
            <ac:picMk id="1040" creationId="{20910603-C644-8B36-66D9-E8BED5C516A0}"/>
          </ac:picMkLst>
        </pc:picChg>
      </pc:sldChg>
      <pc:sldChg chg="del">
        <pc:chgData name="Andres Guzman Toledo" userId="0a64edba88335d53" providerId="LiveId" clId="{4E03D8C2-C59D-4615-A8B4-A4357D16CA12}" dt="2022-12-03T04:07:47.570" v="1307" actId="47"/>
        <pc:sldMkLst>
          <pc:docMk/>
          <pc:sldMk cId="3333087322" sldId="291"/>
        </pc:sldMkLst>
      </pc:sldChg>
      <pc:sldChg chg="del">
        <pc:chgData name="Andres Guzman Toledo" userId="0a64edba88335d53" providerId="LiveId" clId="{4E03D8C2-C59D-4615-A8B4-A4357D16CA12}" dt="2022-12-03T04:07:47.570" v="1307" actId="47"/>
        <pc:sldMkLst>
          <pc:docMk/>
          <pc:sldMk cId="1899125148" sldId="292"/>
        </pc:sldMkLst>
      </pc:sldChg>
      <pc:sldChg chg="del">
        <pc:chgData name="Andres Guzman Toledo" userId="0a64edba88335d53" providerId="LiveId" clId="{4E03D8C2-C59D-4615-A8B4-A4357D16CA12}" dt="2022-12-02T23:37:43.660" v="771" actId="47"/>
        <pc:sldMkLst>
          <pc:docMk/>
          <pc:sldMk cId="4182950421" sldId="293"/>
        </pc:sldMkLst>
      </pc:sldChg>
      <pc:sldChg chg="del">
        <pc:chgData name="Andres Guzman Toledo" userId="0a64edba88335d53" providerId="LiveId" clId="{4E03D8C2-C59D-4615-A8B4-A4357D16CA12}" dt="2022-12-02T23:37:43.660" v="771" actId="47"/>
        <pc:sldMkLst>
          <pc:docMk/>
          <pc:sldMk cId="1629790840" sldId="294"/>
        </pc:sldMkLst>
      </pc:sldChg>
      <pc:sldChg chg="del">
        <pc:chgData name="Andres Guzman Toledo" userId="0a64edba88335d53" providerId="LiveId" clId="{4E03D8C2-C59D-4615-A8B4-A4357D16CA12}" dt="2022-12-02T23:26:16.507" v="655" actId="47"/>
        <pc:sldMkLst>
          <pc:docMk/>
          <pc:sldMk cId="2303304268" sldId="295"/>
        </pc:sldMkLst>
      </pc:sldChg>
      <pc:sldChg chg="del ord">
        <pc:chgData name="Andres Guzman Toledo" userId="0a64edba88335d53" providerId="LiveId" clId="{4E03D8C2-C59D-4615-A8B4-A4357D16CA12}" dt="2022-12-03T04:07:47.570" v="1307" actId="47"/>
        <pc:sldMkLst>
          <pc:docMk/>
          <pc:sldMk cId="1855156748" sldId="296"/>
        </pc:sldMkLst>
      </pc:sldChg>
      <pc:sldChg chg="del">
        <pc:chgData name="Andres Guzman Toledo" userId="0a64edba88335d53" providerId="LiveId" clId="{4E03D8C2-C59D-4615-A8B4-A4357D16CA12}" dt="2022-12-02T23:37:32.292" v="770" actId="47"/>
        <pc:sldMkLst>
          <pc:docMk/>
          <pc:sldMk cId="2217398738" sldId="297"/>
        </pc:sldMkLst>
      </pc:sldChg>
      <pc:sldChg chg="del">
        <pc:chgData name="Andres Guzman Toledo" userId="0a64edba88335d53" providerId="LiveId" clId="{4E03D8C2-C59D-4615-A8B4-A4357D16CA12}" dt="2022-12-02T23:37:32.292" v="770" actId="47"/>
        <pc:sldMkLst>
          <pc:docMk/>
          <pc:sldMk cId="3062338677" sldId="299"/>
        </pc:sldMkLst>
      </pc:sldChg>
      <pc:sldChg chg="del">
        <pc:chgData name="Andres Guzman Toledo" userId="0a64edba88335d53" providerId="LiveId" clId="{4E03D8C2-C59D-4615-A8B4-A4357D16CA12}" dt="2022-12-02T23:37:32.292" v="770" actId="47"/>
        <pc:sldMkLst>
          <pc:docMk/>
          <pc:sldMk cId="1591183669" sldId="300"/>
        </pc:sldMkLst>
      </pc:sldChg>
      <pc:sldChg chg="del">
        <pc:chgData name="Andres Guzman Toledo" userId="0a64edba88335d53" providerId="LiveId" clId="{4E03D8C2-C59D-4615-A8B4-A4357D16CA12}" dt="2022-12-02T23:37:32.292" v="770" actId="47"/>
        <pc:sldMkLst>
          <pc:docMk/>
          <pc:sldMk cId="1992584677" sldId="303"/>
        </pc:sldMkLst>
      </pc:sldChg>
      <pc:sldChg chg="del">
        <pc:chgData name="Andres Guzman Toledo" userId="0a64edba88335d53" providerId="LiveId" clId="{4E03D8C2-C59D-4615-A8B4-A4357D16CA12}" dt="2022-12-02T23:37:32.292" v="770" actId="47"/>
        <pc:sldMkLst>
          <pc:docMk/>
          <pc:sldMk cId="1868128348" sldId="304"/>
        </pc:sldMkLst>
      </pc:sldChg>
      <pc:sldChg chg="del">
        <pc:chgData name="Andres Guzman Toledo" userId="0a64edba88335d53" providerId="LiveId" clId="{4E03D8C2-C59D-4615-A8B4-A4357D16CA12}" dt="2022-12-03T04:07:47.570" v="1307" actId="47"/>
        <pc:sldMkLst>
          <pc:docMk/>
          <pc:sldMk cId="216989410" sldId="305"/>
        </pc:sldMkLst>
      </pc:sldChg>
      <pc:sldChg chg="del">
        <pc:chgData name="Andres Guzman Toledo" userId="0a64edba88335d53" providerId="LiveId" clId="{4E03D8C2-C59D-4615-A8B4-A4357D16CA12}" dt="2022-12-03T04:07:47.570" v="1307" actId="47"/>
        <pc:sldMkLst>
          <pc:docMk/>
          <pc:sldMk cId="2534432855" sldId="306"/>
        </pc:sldMkLst>
      </pc:sldChg>
      <pc:sldChg chg="del">
        <pc:chgData name="Andres Guzman Toledo" userId="0a64edba88335d53" providerId="LiveId" clId="{4E03D8C2-C59D-4615-A8B4-A4357D16CA12}" dt="2022-12-03T04:07:47.570" v="1307" actId="47"/>
        <pc:sldMkLst>
          <pc:docMk/>
          <pc:sldMk cId="1703167796" sldId="308"/>
        </pc:sldMkLst>
      </pc:sldChg>
      <pc:sldChg chg="del">
        <pc:chgData name="Andres Guzman Toledo" userId="0a64edba88335d53" providerId="LiveId" clId="{4E03D8C2-C59D-4615-A8B4-A4357D16CA12}" dt="2022-12-03T04:07:47.570" v="1307" actId="47"/>
        <pc:sldMkLst>
          <pc:docMk/>
          <pc:sldMk cId="2792754991" sldId="310"/>
        </pc:sldMkLst>
      </pc:sldChg>
      <pc:sldChg chg="ord">
        <pc:chgData name="Andres Guzman Toledo" userId="0a64edba88335d53" providerId="LiveId" clId="{4E03D8C2-C59D-4615-A8B4-A4357D16CA12}" dt="2022-12-03T04:15:41.705" v="1463"/>
        <pc:sldMkLst>
          <pc:docMk/>
          <pc:sldMk cId="214958532" sldId="311"/>
        </pc:sldMkLst>
      </pc:sldChg>
      <pc:sldChg chg="del">
        <pc:chgData name="Andres Guzman Toledo" userId="0a64edba88335d53" providerId="LiveId" clId="{4E03D8C2-C59D-4615-A8B4-A4357D16CA12}" dt="2022-12-03T04:07:51.459" v="1308" actId="47"/>
        <pc:sldMkLst>
          <pc:docMk/>
          <pc:sldMk cId="2999046882" sldId="312"/>
        </pc:sldMkLst>
      </pc:sldChg>
      <pc:sldChg chg="del">
        <pc:chgData name="Andres Guzman Toledo" userId="0a64edba88335d53" providerId="LiveId" clId="{4E03D8C2-C59D-4615-A8B4-A4357D16CA12}" dt="2022-12-03T04:07:51.459" v="1308" actId="47"/>
        <pc:sldMkLst>
          <pc:docMk/>
          <pc:sldMk cId="1658590391" sldId="313"/>
        </pc:sldMkLst>
      </pc:sldChg>
      <pc:sldChg chg="del">
        <pc:chgData name="Andres Guzman Toledo" userId="0a64edba88335d53" providerId="LiveId" clId="{4E03D8C2-C59D-4615-A8B4-A4357D16CA12}" dt="2022-12-03T04:07:51.459" v="1308" actId="47"/>
        <pc:sldMkLst>
          <pc:docMk/>
          <pc:sldMk cId="1794466024" sldId="314"/>
        </pc:sldMkLst>
      </pc:sldChg>
      <pc:sldChg chg="addSp delSp modSp add mod">
        <pc:chgData name="Andres Guzman Toledo" userId="0a64edba88335d53" providerId="LiveId" clId="{4E03D8C2-C59D-4615-A8B4-A4357D16CA12}" dt="2022-12-02T23:24:49.009" v="654" actId="208"/>
        <pc:sldMkLst>
          <pc:docMk/>
          <pc:sldMk cId="4061303259" sldId="315"/>
        </pc:sldMkLst>
        <pc:spChg chg="mod">
          <ac:chgData name="Andres Guzman Toledo" userId="0a64edba88335d53" providerId="LiveId" clId="{4E03D8C2-C59D-4615-A8B4-A4357D16CA12}" dt="2022-12-02T23:21:01.031" v="635" actId="113"/>
          <ac:spMkLst>
            <pc:docMk/>
            <pc:sldMk cId="4061303259" sldId="315"/>
            <ac:spMk id="2" creationId="{57687F24-D78F-6292-30BA-531403BF01C5}"/>
          </ac:spMkLst>
        </pc:spChg>
        <pc:spChg chg="add mod">
          <ac:chgData name="Andres Guzman Toledo" userId="0a64edba88335d53" providerId="LiveId" clId="{4E03D8C2-C59D-4615-A8B4-A4357D16CA12}" dt="2022-12-02T23:23:22.855" v="648" actId="208"/>
          <ac:spMkLst>
            <pc:docMk/>
            <pc:sldMk cId="4061303259" sldId="315"/>
            <ac:spMk id="8" creationId="{58FFBD2C-C202-0BB6-9AF7-D98388C4B660}"/>
          </ac:spMkLst>
        </pc:spChg>
        <pc:spChg chg="add mod">
          <ac:chgData name="Andres Guzman Toledo" userId="0a64edba88335d53" providerId="LiveId" clId="{4E03D8C2-C59D-4615-A8B4-A4357D16CA12}" dt="2022-12-02T23:24:49.009" v="654" actId="208"/>
          <ac:spMkLst>
            <pc:docMk/>
            <pc:sldMk cId="4061303259" sldId="315"/>
            <ac:spMk id="11" creationId="{2273FBC6-7024-DFBD-4F11-5DF5C4F556E2}"/>
          </ac:spMkLst>
        </pc:spChg>
        <pc:spChg chg="del mod topLvl">
          <ac:chgData name="Andres Guzman Toledo" userId="0a64edba88335d53" providerId="LiveId" clId="{4E03D8C2-C59D-4615-A8B4-A4357D16CA12}" dt="2022-12-02T23:21:22.757" v="637" actId="478"/>
          <ac:spMkLst>
            <pc:docMk/>
            <pc:sldMk cId="4061303259" sldId="315"/>
            <ac:spMk id="33" creationId="{8EF6715A-DFF6-9DF1-FBA4-1BE2C2D5957D}"/>
          </ac:spMkLst>
        </pc:spChg>
        <pc:spChg chg="del">
          <ac:chgData name="Andres Guzman Toledo" userId="0a64edba88335d53" providerId="LiveId" clId="{4E03D8C2-C59D-4615-A8B4-A4357D16CA12}" dt="2022-12-02T23:21:22.757" v="637" actId="478"/>
          <ac:spMkLst>
            <pc:docMk/>
            <pc:sldMk cId="4061303259" sldId="315"/>
            <ac:spMk id="37" creationId="{B20EAD2E-0C77-C92B-8F08-00EC52283F11}"/>
          </ac:spMkLst>
        </pc:spChg>
        <pc:grpChg chg="del">
          <ac:chgData name="Andres Guzman Toledo" userId="0a64edba88335d53" providerId="LiveId" clId="{4E03D8C2-C59D-4615-A8B4-A4357D16CA12}" dt="2022-12-02T23:21:24.514" v="638" actId="478"/>
          <ac:grpSpMkLst>
            <pc:docMk/>
            <pc:sldMk cId="4061303259" sldId="315"/>
            <ac:grpSpMk id="40" creationId="{A790BF29-E316-AA72-1771-B6F39A02971C}"/>
          </ac:grpSpMkLst>
        </pc:grpChg>
        <pc:grpChg chg="del">
          <ac:chgData name="Andres Guzman Toledo" userId="0a64edba88335d53" providerId="LiveId" clId="{4E03D8C2-C59D-4615-A8B4-A4357D16CA12}" dt="2022-12-02T23:21:22.757" v="637" actId="478"/>
          <ac:grpSpMkLst>
            <pc:docMk/>
            <pc:sldMk cId="4061303259" sldId="315"/>
            <ac:grpSpMk id="41" creationId="{0F3056A8-55CD-7380-29C5-05DC08BFF147}"/>
          </ac:grpSpMkLst>
        </pc:grpChg>
        <pc:grpChg chg="del">
          <ac:chgData name="Andres Guzman Toledo" userId="0a64edba88335d53" providerId="LiveId" clId="{4E03D8C2-C59D-4615-A8B4-A4357D16CA12}" dt="2022-12-02T23:20:24.202" v="630" actId="165"/>
          <ac:grpSpMkLst>
            <pc:docMk/>
            <pc:sldMk cId="4061303259" sldId="315"/>
            <ac:grpSpMk id="42" creationId="{338D02A1-5872-1433-70FB-1406944168CC}"/>
          </ac:grpSpMkLst>
        </pc:grpChg>
        <pc:picChg chg="add mod">
          <ac:chgData name="Andres Guzman Toledo" userId="0a64edba88335d53" providerId="LiveId" clId="{4E03D8C2-C59D-4615-A8B4-A4357D16CA12}" dt="2022-12-02T23:21:04.268" v="636" actId="1076"/>
          <ac:picMkLst>
            <pc:docMk/>
            <pc:sldMk cId="4061303259" sldId="315"/>
            <ac:picMk id="3" creationId="{8261FDD8-7162-0EF6-5408-B3FB490C2D06}"/>
          </ac:picMkLst>
        </pc:picChg>
        <pc:picChg chg="add mod">
          <ac:chgData name="Andres Guzman Toledo" userId="0a64edba88335d53" providerId="LiveId" clId="{4E03D8C2-C59D-4615-A8B4-A4357D16CA12}" dt="2022-12-02T23:22:32.147" v="640" actId="1076"/>
          <ac:picMkLst>
            <pc:docMk/>
            <pc:sldMk cId="4061303259" sldId="315"/>
            <ac:picMk id="5" creationId="{AD77037C-F775-37B6-14AE-84C52A51CA39}"/>
          </ac:picMkLst>
        </pc:picChg>
        <pc:picChg chg="add mod">
          <ac:chgData name="Andres Guzman Toledo" userId="0a64edba88335d53" providerId="LiveId" clId="{4E03D8C2-C59D-4615-A8B4-A4357D16CA12}" dt="2022-12-02T23:22:55.718" v="643" actId="1076"/>
          <ac:picMkLst>
            <pc:docMk/>
            <pc:sldMk cId="4061303259" sldId="315"/>
            <ac:picMk id="7" creationId="{F2487F85-9758-0B5F-679E-D234D6BF627F}"/>
          </ac:picMkLst>
        </pc:picChg>
        <pc:picChg chg="add mod">
          <ac:chgData name="Andres Guzman Toledo" userId="0a64edba88335d53" providerId="LiveId" clId="{4E03D8C2-C59D-4615-A8B4-A4357D16CA12}" dt="2022-12-02T23:24:28.254" v="650" actId="1076"/>
          <ac:picMkLst>
            <pc:docMk/>
            <pc:sldMk cId="4061303259" sldId="315"/>
            <ac:picMk id="10" creationId="{8A59D2DF-30DC-F3D3-23E9-F7E7CCB40064}"/>
          </ac:picMkLst>
        </pc:picChg>
        <pc:picChg chg="del">
          <ac:chgData name="Andres Guzman Toledo" userId="0a64edba88335d53" providerId="LiveId" clId="{4E03D8C2-C59D-4615-A8B4-A4357D16CA12}" dt="2022-12-02T23:21:22.757" v="637" actId="478"/>
          <ac:picMkLst>
            <pc:docMk/>
            <pc:sldMk cId="4061303259" sldId="315"/>
            <ac:picMk id="27" creationId="{787B6306-8859-5052-273F-A2E6B49DEC5A}"/>
          </ac:picMkLst>
        </pc:picChg>
        <pc:picChg chg="del mod topLvl">
          <ac:chgData name="Andres Guzman Toledo" userId="0a64edba88335d53" providerId="LiveId" clId="{4E03D8C2-C59D-4615-A8B4-A4357D16CA12}" dt="2022-12-02T23:20:51.953" v="631" actId="21"/>
          <ac:picMkLst>
            <pc:docMk/>
            <pc:sldMk cId="4061303259" sldId="315"/>
            <ac:picMk id="31" creationId="{FB07FEE8-C08E-CDFD-FA66-61D098AB790B}"/>
          </ac:picMkLst>
        </pc:picChg>
      </pc:sldChg>
      <pc:sldChg chg="addSp delSp modSp add mod ord modNotesTx">
        <pc:chgData name="Andres Guzman Toledo" userId="0a64edba88335d53" providerId="LiveId" clId="{4E03D8C2-C59D-4615-A8B4-A4357D16CA12}" dt="2022-12-03T04:05:20.698" v="1297" actId="20577"/>
        <pc:sldMkLst>
          <pc:docMk/>
          <pc:sldMk cId="2744245228" sldId="316"/>
        </pc:sldMkLst>
        <pc:spChg chg="mod">
          <ac:chgData name="Andres Guzman Toledo" userId="0a64edba88335d53" providerId="LiveId" clId="{4E03D8C2-C59D-4615-A8B4-A4357D16CA12}" dt="2022-12-03T04:01:25.689" v="1223" actId="20577"/>
          <ac:spMkLst>
            <pc:docMk/>
            <pc:sldMk cId="2744245228" sldId="316"/>
            <ac:spMk id="2" creationId="{57687F24-D78F-6292-30BA-531403BF01C5}"/>
          </ac:spMkLst>
        </pc:spChg>
        <pc:spChg chg="add mod">
          <ac:chgData name="Andres Guzman Toledo" userId="0a64edba88335d53" providerId="LiveId" clId="{4E03D8C2-C59D-4615-A8B4-A4357D16CA12}" dt="2022-12-03T04:05:20.698" v="1297" actId="20577"/>
          <ac:spMkLst>
            <pc:docMk/>
            <pc:sldMk cId="2744245228" sldId="316"/>
            <ac:spMk id="4" creationId="{3E95E0BE-B6EC-BAFE-54EA-F4F12930AA7F}"/>
          </ac:spMkLst>
        </pc:spChg>
        <pc:spChg chg="add del mod topLvl">
          <ac:chgData name="Andres Guzman Toledo" userId="0a64edba88335d53" providerId="LiveId" clId="{4E03D8C2-C59D-4615-A8B4-A4357D16CA12}" dt="2022-12-03T04:04:51.952" v="1272" actId="1076"/>
          <ac:spMkLst>
            <pc:docMk/>
            <pc:sldMk cId="2744245228" sldId="316"/>
            <ac:spMk id="33" creationId="{8EF6715A-DFF6-9DF1-FBA4-1BE2C2D5957D}"/>
          </ac:spMkLst>
        </pc:spChg>
        <pc:spChg chg="del mod topLvl">
          <ac:chgData name="Andres Guzman Toledo" userId="0a64edba88335d53" providerId="LiveId" clId="{4E03D8C2-C59D-4615-A8B4-A4357D16CA12}" dt="2022-12-03T04:02:20.969" v="1230" actId="478"/>
          <ac:spMkLst>
            <pc:docMk/>
            <pc:sldMk cId="2744245228" sldId="316"/>
            <ac:spMk id="35" creationId="{0DED02D4-D32D-1D7B-AADC-D419E9438286}"/>
          </ac:spMkLst>
        </pc:spChg>
        <pc:spChg chg="del">
          <ac:chgData name="Andres Guzman Toledo" userId="0a64edba88335d53" providerId="LiveId" clId="{4E03D8C2-C59D-4615-A8B4-A4357D16CA12}" dt="2022-12-03T04:02:27.353" v="1235" actId="478"/>
          <ac:spMkLst>
            <pc:docMk/>
            <pc:sldMk cId="2744245228" sldId="316"/>
            <ac:spMk id="37" creationId="{B20EAD2E-0C77-C92B-8F08-00EC52283F11}"/>
          </ac:spMkLst>
        </pc:spChg>
        <pc:grpChg chg="del">
          <ac:chgData name="Andres Guzman Toledo" userId="0a64edba88335d53" providerId="LiveId" clId="{4E03D8C2-C59D-4615-A8B4-A4357D16CA12}" dt="2022-12-03T04:02:18.028" v="1227" actId="478"/>
          <ac:grpSpMkLst>
            <pc:docMk/>
            <pc:sldMk cId="2744245228" sldId="316"/>
            <ac:grpSpMk id="40" creationId="{A790BF29-E316-AA72-1771-B6F39A02971C}"/>
          </ac:grpSpMkLst>
        </pc:grpChg>
        <pc:grpChg chg="del">
          <ac:chgData name="Andres Guzman Toledo" userId="0a64edba88335d53" providerId="LiveId" clId="{4E03D8C2-C59D-4615-A8B4-A4357D16CA12}" dt="2022-12-03T04:02:19.666" v="1229" actId="478"/>
          <ac:grpSpMkLst>
            <pc:docMk/>
            <pc:sldMk cId="2744245228" sldId="316"/>
            <ac:grpSpMk id="41" creationId="{0F3056A8-55CD-7380-29C5-05DC08BFF147}"/>
          </ac:grpSpMkLst>
        </pc:grpChg>
        <pc:grpChg chg="del mod">
          <ac:chgData name="Andres Guzman Toledo" userId="0a64edba88335d53" providerId="LiveId" clId="{4E03D8C2-C59D-4615-A8B4-A4357D16CA12}" dt="2022-12-03T04:02:17.270" v="1226" actId="478"/>
          <ac:grpSpMkLst>
            <pc:docMk/>
            <pc:sldMk cId="2744245228" sldId="316"/>
            <ac:grpSpMk id="42" creationId="{338D02A1-5872-1433-70FB-1406944168CC}"/>
          </ac:grpSpMkLst>
        </pc:grpChg>
        <pc:picChg chg="del topLvl">
          <ac:chgData name="Andres Guzman Toledo" userId="0a64edba88335d53" providerId="LiveId" clId="{4E03D8C2-C59D-4615-A8B4-A4357D16CA12}" dt="2022-12-03T04:02:19.666" v="1229" actId="478"/>
          <ac:picMkLst>
            <pc:docMk/>
            <pc:sldMk cId="2744245228" sldId="316"/>
            <ac:picMk id="25" creationId="{E657D373-1FBD-128D-8D5E-F69F9BAF98A0}"/>
          </ac:picMkLst>
        </pc:picChg>
        <pc:picChg chg="del">
          <ac:chgData name="Andres Guzman Toledo" userId="0a64edba88335d53" providerId="LiveId" clId="{4E03D8C2-C59D-4615-A8B4-A4357D16CA12}" dt="2022-12-03T04:02:26.168" v="1234" actId="478"/>
          <ac:picMkLst>
            <pc:docMk/>
            <pc:sldMk cId="2744245228" sldId="316"/>
            <ac:picMk id="27" creationId="{787B6306-8859-5052-273F-A2E6B49DEC5A}"/>
          </ac:picMkLst>
        </pc:picChg>
        <pc:picChg chg="del topLvl">
          <ac:chgData name="Andres Guzman Toledo" userId="0a64edba88335d53" providerId="LiveId" clId="{4E03D8C2-C59D-4615-A8B4-A4357D16CA12}" dt="2022-12-03T04:02:17.270" v="1226" actId="478"/>
          <ac:picMkLst>
            <pc:docMk/>
            <pc:sldMk cId="2744245228" sldId="316"/>
            <ac:picMk id="31" creationId="{FB07FEE8-C08E-CDFD-FA66-61D098AB790B}"/>
          </ac:picMkLst>
        </pc:picChg>
      </pc:sldChg>
      <pc:sldChg chg="addSp delSp modSp add mod">
        <pc:chgData name="Andres Guzman Toledo" userId="0a64edba88335d53" providerId="LiveId" clId="{4E03D8C2-C59D-4615-A8B4-A4357D16CA12}" dt="2022-12-02T23:29:22.669" v="703" actId="1076"/>
        <pc:sldMkLst>
          <pc:docMk/>
          <pc:sldMk cId="1232524753" sldId="317"/>
        </pc:sldMkLst>
        <pc:spChg chg="mod">
          <ac:chgData name="Andres Guzman Toledo" userId="0a64edba88335d53" providerId="LiveId" clId="{4E03D8C2-C59D-4615-A8B4-A4357D16CA12}" dt="2022-12-02T23:26:54.338" v="678" actId="20577"/>
          <ac:spMkLst>
            <pc:docMk/>
            <pc:sldMk cId="1232524753" sldId="317"/>
            <ac:spMk id="2" creationId="{57687F24-D78F-6292-30BA-531403BF01C5}"/>
          </ac:spMkLst>
        </pc:spChg>
        <pc:spChg chg="del mod">
          <ac:chgData name="Andres Guzman Toledo" userId="0a64edba88335d53" providerId="LiveId" clId="{4E03D8C2-C59D-4615-A8B4-A4357D16CA12}" dt="2022-12-02T23:28:08.598" v="687" actId="478"/>
          <ac:spMkLst>
            <pc:docMk/>
            <pc:sldMk cId="1232524753" sldId="317"/>
            <ac:spMk id="8" creationId="{58FFBD2C-C202-0BB6-9AF7-D98388C4B660}"/>
          </ac:spMkLst>
        </pc:spChg>
        <pc:spChg chg="del">
          <ac:chgData name="Andres Guzman Toledo" userId="0a64edba88335d53" providerId="LiveId" clId="{4E03D8C2-C59D-4615-A8B4-A4357D16CA12}" dt="2022-12-02T23:28:59.947" v="697" actId="478"/>
          <ac:spMkLst>
            <pc:docMk/>
            <pc:sldMk cId="1232524753" sldId="317"/>
            <ac:spMk id="11" creationId="{2273FBC6-7024-DFBD-4F11-5DF5C4F556E2}"/>
          </ac:spMkLst>
        </pc:spChg>
        <pc:picChg chg="del">
          <ac:chgData name="Andres Guzman Toledo" userId="0a64edba88335d53" providerId="LiveId" clId="{4E03D8C2-C59D-4615-A8B4-A4357D16CA12}" dt="2022-12-02T23:26:50.347" v="661" actId="478"/>
          <ac:picMkLst>
            <pc:docMk/>
            <pc:sldMk cId="1232524753" sldId="317"/>
            <ac:picMk id="3" creationId="{8261FDD8-7162-0EF6-5408-B3FB490C2D06}"/>
          </ac:picMkLst>
        </pc:picChg>
        <pc:picChg chg="add mod">
          <ac:chgData name="Andres Guzman Toledo" userId="0a64edba88335d53" providerId="LiveId" clId="{4E03D8C2-C59D-4615-A8B4-A4357D16CA12}" dt="2022-12-02T23:27:02.120" v="680" actId="1076"/>
          <ac:picMkLst>
            <pc:docMk/>
            <pc:sldMk cId="1232524753" sldId="317"/>
            <ac:picMk id="4" creationId="{F2967755-C922-4E80-522A-D73A07D5FDC7}"/>
          </ac:picMkLst>
        </pc:picChg>
        <pc:picChg chg="del">
          <ac:chgData name="Andres Guzman Toledo" userId="0a64edba88335d53" providerId="LiveId" clId="{4E03D8C2-C59D-4615-A8B4-A4357D16CA12}" dt="2022-12-02T23:27:02.684" v="681" actId="478"/>
          <ac:picMkLst>
            <pc:docMk/>
            <pc:sldMk cId="1232524753" sldId="317"/>
            <ac:picMk id="5" creationId="{AD77037C-F775-37B6-14AE-84C52A51CA39}"/>
          </ac:picMkLst>
        </pc:picChg>
        <pc:picChg chg="del">
          <ac:chgData name="Andres Guzman Toledo" userId="0a64edba88335d53" providerId="LiveId" clId="{4E03D8C2-C59D-4615-A8B4-A4357D16CA12}" dt="2022-12-02T23:27:00.705" v="679" actId="478"/>
          <ac:picMkLst>
            <pc:docMk/>
            <pc:sldMk cId="1232524753" sldId="317"/>
            <ac:picMk id="7" creationId="{F2487F85-9758-0B5F-679E-D234D6BF627F}"/>
          </ac:picMkLst>
        </pc:picChg>
        <pc:picChg chg="add del mod">
          <ac:chgData name="Andres Guzman Toledo" userId="0a64edba88335d53" providerId="LiveId" clId="{4E03D8C2-C59D-4615-A8B4-A4357D16CA12}" dt="2022-12-02T23:28:24.534" v="689" actId="478"/>
          <ac:picMkLst>
            <pc:docMk/>
            <pc:sldMk cId="1232524753" sldId="317"/>
            <ac:picMk id="9" creationId="{9F2F7F25-5C97-0C60-1D6D-409AC3667FE7}"/>
          </ac:picMkLst>
        </pc:picChg>
        <pc:picChg chg="del">
          <ac:chgData name="Andres Guzman Toledo" userId="0a64edba88335d53" providerId="LiveId" clId="{4E03D8C2-C59D-4615-A8B4-A4357D16CA12}" dt="2022-12-02T23:27:03.250" v="682" actId="478"/>
          <ac:picMkLst>
            <pc:docMk/>
            <pc:sldMk cId="1232524753" sldId="317"/>
            <ac:picMk id="10" creationId="{8A59D2DF-30DC-F3D3-23E9-F7E7CCB40064}"/>
          </ac:picMkLst>
        </pc:picChg>
        <pc:picChg chg="add mod">
          <ac:chgData name="Andres Guzman Toledo" userId="0a64edba88335d53" providerId="LiveId" clId="{4E03D8C2-C59D-4615-A8B4-A4357D16CA12}" dt="2022-12-02T23:29:22.669" v="703" actId="1076"/>
          <ac:picMkLst>
            <pc:docMk/>
            <pc:sldMk cId="1232524753" sldId="317"/>
            <ac:picMk id="13" creationId="{6F38F8DE-027D-12B5-118B-E4A2C24DFC18}"/>
          </ac:picMkLst>
        </pc:picChg>
        <pc:picChg chg="add del mod">
          <ac:chgData name="Andres Guzman Toledo" userId="0a64edba88335d53" providerId="LiveId" clId="{4E03D8C2-C59D-4615-A8B4-A4357D16CA12}" dt="2022-12-02T23:28:57.509" v="694" actId="478"/>
          <ac:picMkLst>
            <pc:docMk/>
            <pc:sldMk cId="1232524753" sldId="317"/>
            <ac:picMk id="15" creationId="{D5C5AF50-2B59-9729-658E-1901B149A52A}"/>
          </ac:picMkLst>
        </pc:picChg>
        <pc:picChg chg="add mod">
          <ac:chgData name="Andres Guzman Toledo" userId="0a64edba88335d53" providerId="LiveId" clId="{4E03D8C2-C59D-4615-A8B4-A4357D16CA12}" dt="2022-12-02T23:29:22.669" v="703" actId="1076"/>
          <ac:picMkLst>
            <pc:docMk/>
            <pc:sldMk cId="1232524753" sldId="317"/>
            <ac:picMk id="17" creationId="{DEC559F8-3E9A-8003-7127-970D2B4A5BD0}"/>
          </ac:picMkLst>
        </pc:picChg>
        <pc:picChg chg="mod">
          <ac:chgData name="Andres Guzman Toledo" userId="0a64edba88335d53" providerId="LiveId" clId="{4E03D8C2-C59D-4615-A8B4-A4357D16CA12}" dt="2022-12-02T23:29:20.174" v="702" actId="1076"/>
          <ac:picMkLst>
            <pc:docMk/>
            <pc:sldMk cId="1232524753" sldId="317"/>
            <ac:picMk id="23" creationId="{B5AA4667-E4D4-23C0-A1BE-3A7E056071F3}"/>
          </ac:picMkLst>
        </pc:picChg>
      </pc:sldChg>
      <pc:sldChg chg="addSp delSp modSp add mod">
        <pc:chgData name="Andres Guzman Toledo" userId="0a64edba88335d53" providerId="LiveId" clId="{4E03D8C2-C59D-4615-A8B4-A4357D16CA12}" dt="2022-12-02T23:39:09.317" v="787" actId="1076"/>
        <pc:sldMkLst>
          <pc:docMk/>
          <pc:sldMk cId="201328662" sldId="318"/>
        </pc:sldMkLst>
        <pc:spChg chg="mod">
          <ac:chgData name="Andres Guzman Toledo" userId="0a64edba88335d53" providerId="LiveId" clId="{4E03D8C2-C59D-4615-A8B4-A4357D16CA12}" dt="2022-12-02T23:29:42.316" v="708"/>
          <ac:spMkLst>
            <pc:docMk/>
            <pc:sldMk cId="201328662" sldId="318"/>
            <ac:spMk id="2" creationId="{57687F24-D78F-6292-30BA-531403BF01C5}"/>
          </ac:spMkLst>
        </pc:spChg>
        <pc:spChg chg="add mod">
          <ac:chgData name="Andres Guzman Toledo" userId="0a64edba88335d53" providerId="LiveId" clId="{4E03D8C2-C59D-4615-A8B4-A4357D16CA12}" dt="2022-12-02T23:38:39.915" v="773" actId="164"/>
          <ac:spMkLst>
            <pc:docMk/>
            <pc:sldMk cId="201328662" sldId="318"/>
            <ac:spMk id="6" creationId="{426B66B7-1A10-184B-DF38-E038E00919C8}"/>
          </ac:spMkLst>
        </pc:spChg>
        <pc:spChg chg="add mod">
          <ac:chgData name="Andres Guzman Toledo" userId="0a64edba88335d53" providerId="LiveId" clId="{4E03D8C2-C59D-4615-A8B4-A4357D16CA12}" dt="2022-12-02T23:38:39.915" v="773" actId="164"/>
          <ac:spMkLst>
            <pc:docMk/>
            <pc:sldMk cId="201328662" sldId="318"/>
            <ac:spMk id="8" creationId="{F8747EB2-A472-F6BB-F9B1-D3FE50FC0F1A}"/>
          </ac:spMkLst>
        </pc:spChg>
        <pc:spChg chg="add mod">
          <ac:chgData name="Andres Guzman Toledo" userId="0a64edba88335d53" providerId="LiveId" clId="{4E03D8C2-C59D-4615-A8B4-A4357D16CA12}" dt="2022-12-02T23:38:39.915" v="773" actId="164"/>
          <ac:spMkLst>
            <pc:docMk/>
            <pc:sldMk cId="201328662" sldId="318"/>
            <ac:spMk id="10" creationId="{16EBC12B-3D5A-4BED-6A3F-C6A88389D4D8}"/>
          </ac:spMkLst>
        </pc:spChg>
        <pc:spChg chg="add mod">
          <ac:chgData name="Andres Guzman Toledo" userId="0a64edba88335d53" providerId="LiveId" clId="{4E03D8C2-C59D-4615-A8B4-A4357D16CA12}" dt="2022-12-02T23:38:39.915" v="773" actId="164"/>
          <ac:spMkLst>
            <pc:docMk/>
            <pc:sldMk cId="201328662" sldId="318"/>
            <ac:spMk id="12" creationId="{B1293BA9-DB21-D07C-86FB-C47AFA7EC2D5}"/>
          </ac:spMkLst>
        </pc:spChg>
        <pc:spChg chg="add mod">
          <ac:chgData name="Andres Guzman Toledo" userId="0a64edba88335d53" providerId="LiveId" clId="{4E03D8C2-C59D-4615-A8B4-A4357D16CA12}" dt="2022-12-02T23:38:39.915" v="773" actId="164"/>
          <ac:spMkLst>
            <pc:docMk/>
            <pc:sldMk cId="201328662" sldId="318"/>
            <ac:spMk id="15" creationId="{4B691245-CF60-7F89-D9D3-E94955941E39}"/>
          </ac:spMkLst>
        </pc:spChg>
        <pc:spChg chg="add mod">
          <ac:chgData name="Andres Guzman Toledo" userId="0a64edba88335d53" providerId="LiveId" clId="{4E03D8C2-C59D-4615-A8B4-A4357D16CA12}" dt="2022-12-02T23:38:39.915" v="773" actId="164"/>
          <ac:spMkLst>
            <pc:docMk/>
            <pc:sldMk cId="201328662" sldId="318"/>
            <ac:spMk id="18" creationId="{7D09C68D-3A55-F022-07E9-CF6BA59D6C24}"/>
          </ac:spMkLst>
        </pc:spChg>
        <pc:spChg chg="add mod">
          <ac:chgData name="Andres Guzman Toledo" userId="0a64edba88335d53" providerId="LiveId" clId="{4E03D8C2-C59D-4615-A8B4-A4357D16CA12}" dt="2022-12-02T23:38:39.915" v="773" actId="164"/>
          <ac:spMkLst>
            <pc:docMk/>
            <pc:sldMk cId="201328662" sldId="318"/>
            <ac:spMk id="20" creationId="{8D3E9F12-0C12-22B2-AC37-58DCAC45DD93}"/>
          </ac:spMkLst>
        </pc:spChg>
        <pc:spChg chg="add mod">
          <ac:chgData name="Andres Guzman Toledo" userId="0a64edba88335d53" providerId="LiveId" clId="{4E03D8C2-C59D-4615-A8B4-A4357D16CA12}" dt="2022-12-02T23:38:39.915" v="773" actId="164"/>
          <ac:spMkLst>
            <pc:docMk/>
            <pc:sldMk cId="201328662" sldId="318"/>
            <ac:spMk id="22" creationId="{6475A47D-549A-1D7B-D44A-719CC1178BE2}"/>
          </ac:spMkLst>
        </pc:spChg>
        <pc:grpChg chg="add mod">
          <ac:chgData name="Andres Guzman Toledo" userId="0a64edba88335d53" providerId="LiveId" clId="{4E03D8C2-C59D-4615-A8B4-A4357D16CA12}" dt="2022-12-02T23:39:05.347" v="784" actId="1076"/>
          <ac:grpSpMkLst>
            <pc:docMk/>
            <pc:sldMk cId="201328662" sldId="318"/>
            <ac:grpSpMk id="24" creationId="{04405175-3BD9-49FD-461D-5063597DDF27}"/>
          </ac:grpSpMkLst>
        </pc:grpChg>
        <pc:picChg chg="add mod">
          <ac:chgData name="Andres Guzman Toledo" userId="0a64edba88335d53" providerId="LiveId" clId="{4E03D8C2-C59D-4615-A8B4-A4357D16CA12}" dt="2022-12-02T23:29:36.440" v="707" actId="1076"/>
          <ac:picMkLst>
            <pc:docMk/>
            <pc:sldMk cId="201328662" sldId="318"/>
            <ac:picMk id="3" creationId="{B64914F3-A3E1-38D7-FC48-A63ECBA675D5}"/>
          </ac:picMkLst>
        </pc:picChg>
        <pc:picChg chg="del">
          <ac:chgData name="Andres Guzman Toledo" userId="0a64edba88335d53" providerId="LiveId" clId="{4E03D8C2-C59D-4615-A8B4-A4357D16CA12}" dt="2022-12-02T23:29:34.006" v="705" actId="478"/>
          <ac:picMkLst>
            <pc:docMk/>
            <pc:sldMk cId="201328662" sldId="318"/>
            <ac:picMk id="4" creationId="{F2967755-C922-4E80-522A-D73A07D5FDC7}"/>
          </ac:picMkLst>
        </pc:picChg>
        <pc:picChg chg="del">
          <ac:chgData name="Andres Guzman Toledo" userId="0a64edba88335d53" providerId="LiveId" clId="{4E03D8C2-C59D-4615-A8B4-A4357D16CA12}" dt="2022-12-02T23:31:52.694" v="709" actId="478"/>
          <ac:picMkLst>
            <pc:docMk/>
            <pc:sldMk cId="201328662" sldId="318"/>
            <ac:picMk id="13" creationId="{6F38F8DE-027D-12B5-118B-E4A2C24DFC18}"/>
          </ac:picMkLst>
        </pc:picChg>
        <pc:picChg chg="del">
          <ac:chgData name="Andres Guzman Toledo" userId="0a64edba88335d53" providerId="LiveId" clId="{4E03D8C2-C59D-4615-A8B4-A4357D16CA12}" dt="2022-12-02T23:31:52.694" v="709" actId="478"/>
          <ac:picMkLst>
            <pc:docMk/>
            <pc:sldMk cId="201328662" sldId="318"/>
            <ac:picMk id="17" creationId="{DEC559F8-3E9A-8003-7127-970D2B4A5BD0}"/>
          </ac:picMkLst>
        </pc:picChg>
        <pc:picChg chg="del">
          <ac:chgData name="Andres Guzman Toledo" userId="0a64edba88335d53" providerId="LiveId" clId="{4E03D8C2-C59D-4615-A8B4-A4357D16CA12}" dt="2022-12-02T23:38:47.707" v="776" actId="478"/>
          <ac:picMkLst>
            <pc:docMk/>
            <pc:sldMk cId="201328662" sldId="318"/>
            <ac:picMk id="23" creationId="{B5AA4667-E4D4-23C0-A1BE-3A7E056071F3}"/>
          </ac:picMkLst>
        </pc:picChg>
        <pc:picChg chg="add mod">
          <ac:chgData name="Andres Guzman Toledo" userId="0a64edba88335d53" providerId="LiveId" clId="{4E03D8C2-C59D-4615-A8B4-A4357D16CA12}" dt="2022-12-02T23:35:16.637" v="749" actId="1076"/>
          <ac:picMkLst>
            <pc:docMk/>
            <pc:sldMk cId="201328662" sldId="318"/>
            <ac:picMk id="27650" creationId="{49948200-A2DD-3976-4FFD-F90FD3217C36}"/>
          </ac:picMkLst>
        </pc:picChg>
        <pc:picChg chg="add mod">
          <ac:chgData name="Andres Guzman Toledo" userId="0a64edba88335d53" providerId="LiveId" clId="{4E03D8C2-C59D-4615-A8B4-A4357D16CA12}" dt="2022-12-02T23:39:03.528" v="782" actId="1076"/>
          <ac:picMkLst>
            <pc:docMk/>
            <pc:sldMk cId="201328662" sldId="318"/>
            <ac:picMk id="27652" creationId="{5ACDA1EE-2A1F-4CA4-9613-3A57FDEC2732}"/>
          </ac:picMkLst>
        </pc:picChg>
        <pc:picChg chg="add mod">
          <ac:chgData name="Andres Guzman Toledo" userId="0a64edba88335d53" providerId="LiveId" clId="{4E03D8C2-C59D-4615-A8B4-A4357D16CA12}" dt="2022-12-02T23:39:09.317" v="787" actId="1076"/>
          <ac:picMkLst>
            <pc:docMk/>
            <pc:sldMk cId="201328662" sldId="318"/>
            <ac:picMk id="27654" creationId="{3DEF93CF-2FF2-213A-88D1-F85A7B3EFE66}"/>
          </ac:picMkLst>
        </pc:picChg>
      </pc:sldChg>
      <pc:sldChg chg="addSp delSp modSp add mod ord modNotesTx">
        <pc:chgData name="Andres Guzman Toledo" userId="0a64edba88335d53" providerId="LiveId" clId="{4E03D8C2-C59D-4615-A8B4-A4357D16CA12}" dt="2022-12-03T13:59:56.475" v="1475" actId="1076"/>
        <pc:sldMkLst>
          <pc:docMk/>
          <pc:sldMk cId="1398795683" sldId="319"/>
        </pc:sldMkLst>
        <pc:spChg chg="mod">
          <ac:chgData name="Andres Guzman Toledo" userId="0a64edba88335d53" providerId="LiveId" clId="{4E03D8C2-C59D-4615-A8B4-A4357D16CA12}" dt="2022-12-02T23:37:25.991" v="767" actId="14100"/>
          <ac:spMkLst>
            <pc:docMk/>
            <pc:sldMk cId="1398795683" sldId="319"/>
            <ac:spMk id="2" creationId="{57687F24-D78F-6292-30BA-531403BF01C5}"/>
          </ac:spMkLst>
        </pc:spChg>
        <pc:spChg chg="add mod">
          <ac:chgData name="Andres Guzman Toledo" userId="0a64edba88335d53" providerId="LiveId" clId="{4E03D8C2-C59D-4615-A8B4-A4357D16CA12}" dt="2022-12-02T23:40:08.141" v="802" actId="1076"/>
          <ac:spMkLst>
            <pc:docMk/>
            <pc:sldMk cId="1398795683" sldId="319"/>
            <ac:spMk id="6" creationId="{858EADFA-BB13-D459-F09F-0A0989482E2A}"/>
          </ac:spMkLst>
        </pc:spChg>
        <pc:spChg chg="add mod">
          <ac:chgData name="Andres Guzman Toledo" userId="0a64edba88335d53" providerId="LiveId" clId="{4E03D8C2-C59D-4615-A8B4-A4357D16CA12}" dt="2022-12-02T23:40:35.798" v="822" actId="1076"/>
          <ac:spMkLst>
            <pc:docMk/>
            <pc:sldMk cId="1398795683" sldId="319"/>
            <ac:spMk id="9" creationId="{CCEB4BE1-AF37-37E0-996D-AE5566A6301B}"/>
          </ac:spMkLst>
        </pc:spChg>
        <pc:spChg chg="add mod">
          <ac:chgData name="Andres Guzman Toledo" userId="0a64edba88335d53" providerId="LiveId" clId="{4E03D8C2-C59D-4615-A8B4-A4357D16CA12}" dt="2022-12-02T23:41:54.268" v="874" actId="14100"/>
          <ac:spMkLst>
            <pc:docMk/>
            <pc:sldMk cId="1398795683" sldId="319"/>
            <ac:spMk id="12" creationId="{5758B226-BABF-29A3-8962-37728AAA0689}"/>
          </ac:spMkLst>
        </pc:spChg>
        <pc:spChg chg="add mod">
          <ac:chgData name="Andres Guzman Toledo" userId="0a64edba88335d53" providerId="LiveId" clId="{4E03D8C2-C59D-4615-A8B4-A4357D16CA12}" dt="2022-12-02T23:41:58.178" v="875" actId="1076"/>
          <ac:spMkLst>
            <pc:docMk/>
            <pc:sldMk cId="1398795683" sldId="319"/>
            <ac:spMk id="16" creationId="{179160AD-79D2-F173-EB6E-15BFAA076D7D}"/>
          </ac:spMkLst>
        </pc:spChg>
        <pc:spChg chg="add mod">
          <ac:chgData name="Andres Guzman Toledo" userId="0a64edba88335d53" providerId="LiveId" clId="{4E03D8C2-C59D-4615-A8B4-A4357D16CA12}" dt="2022-12-02T23:42:31.463" v="932" actId="1076"/>
          <ac:spMkLst>
            <pc:docMk/>
            <pc:sldMk cId="1398795683" sldId="319"/>
            <ac:spMk id="18" creationId="{72C43028-CF80-0B32-049B-39D72B46EC9C}"/>
          </ac:spMkLst>
        </pc:spChg>
        <pc:spChg chg="add mod">
          <ac:chgData name="Andres Guzman Toledo" userId="0a64edba88335d53" providerId="LiveId" clId="{4E03D8C2-C59D-4615-A8B4-A4357D16CA12}" dt="2022-12-03T13:59:56.475" v="1475" actId="1076"/>
          <ac:spMkLst>
            <pc:docMk/>
            <pc:sldMk cId="1398795683" sldId="319"/>
            <ac:spMk id="20" creationId="{9A84739C-FEE3-1E98-5704-DE906862DCA9}"/>
          </ac:spMkLst>
        </pc:spChg>
        <pc:picChg chg="add mod">
          <ac:chgData name="Andres Guzman Toledo" userId="0a64edba88335d53" providerId="LiveId" clId="{4E03D8C2-C59D-4615-A8B4-A4357D16CA12}" dt="2022-12-02T23:35:54.160" v="758" actId="1076"/>
          <ac:picMkLst>
            <pc:docMk/>
            <pc:sldMk cId="1398795683" sldId="319"/>
            <ac:picMk id="3" creationId="{68091C91-3F0A-BB5A-0C07-A045774EBD46}"/>
          </ac:picMkLst>
        </pc:picChg>
        <pc:picChg chg="del">
          <ac:chgData name="Andres Guzman Toledo" userId="0a64edba88335d53" providerId="LiveId" clId="{4E03D8C2-C59D-4615-A8B4-A4357D16CA12}" dt="2022-12-02T23:35:53.146" v="757" actId="478"/>
          <ac:picMkLst>
            <pc:docMk/>
            <pc:sldMk cId="1398795683" sldId="319"/>
            <ac:picMk id="4" creationId="{F2967755-C922-4E80-522A-D73A07D5FDC7}"/>
          </ac:picMkLst>
        </pc:picChg>
        <pc:picChg chg="add mod">
          <ac:chgData name="Andres Guzman Toledo" userId="0a64edba88335d53" providerId="LiveId" clId="{4E03D8C2-C59D-4615-A8B4-A4357D16CA12}" dt="2022-12-02T23:40:35.798" v="822" actId="1076"/>
          <ac:picMkLst>
            <pc:docMk/>
            <pc:sldMk cId="1398795683" sldId="319"/>
            <ac:picMk id="7" creationId="{E5C5F8AA-FCA3-9B43-A376-19AB13775F80}"/>
          </ac:picMkLst>
        </pc:picChg>
        <pc:picChg chg="add mod">
          <ac:chgData name="Andres Guzman Toledo" userId="0a64edba88335d53" providerId="LiveId" clId="{4E03D8C2-C59D-4615-A8B4-A4357D16CA12}" dt="2022-12-02T23:40:35.798" v="822" actId="1076"/>
          <ac:picMkLst>
            <pc:docMk/>
            <pc:sldMk cId="1398795683" sldId="319"/>
            <ac:picMk id="8" creationId="{202A43DD-9FEF-55E9-6AF4-A21E21899543}"/>
          </ac:picMkLst>
        </pc:picChg>
        <pc:picChg chg="add del mod">
          <ac:chgData name="Andres Guzman Toledo" userId="0a64edba88335d53" providerId="LiveId" clId="{4E03D8C2-C59D-4615-A8B4-A4357D16CA12}" dt="2022-12-02T23:42:02.496" v="877" actId="478"/>
          <ac:picMkLst>
            <pc:docMk/>
            <pc:sldMk cId="1398795683" sldId="319"/>
            <ac:picMk id="10" creationId="{A851F4F7-EBA9-0CF9-C401-4C8E1B4F35E9}"/>
          </ac:picMkLst>
        </pc:picChg>
        <pc:picChg chg="add del mod">
          <ac:chgData name="Andres Guzman Toledo" userId="0a64edba88335d53" providerId="LiveId" clId="{4E03D8C2-C59D-4615-A8B4-A4357D16CA12}" dt="2022-12-02T23:41:13.067" v="838" actId="478"/>
          <ac:picMkLst>
            <pc:docMk/>
            <pc:sldMk cId="1398795683" sldId="319"/>
            <ac:picMk id="11" creationId="{D93EA042-55A9-A11F-FB27-67D053DF6704}"/>
          </ac:picMkLst>
        </pc:picChg>
        <pc:picChg chg="del">
          <ac:chgData name="Andres Guzman Toledo" userId="0a64edba88335d53" providerId="LiveId" clId="{4E03D8C2-C59D-4615-A8B4-A4357D16CA12}" dt="2022-12-02T23:37:27.170" v="768" actId="478"/>
          <ac:picMkLst>
            <pc:docMk/>
            <pc:sldMk cId="1398795683" sldId="319"/>
            <ac:picMk id="13" creationId="{6F38F8DE-027D-12B5-118B-E4A2C24DFC18}"/>
          </ac:picMkLst>
        </pc:picChg>
        <pc:picChg chg="add mod">
          <ac:chgData name="Andres Guzman Toledo" userId="0a64edba88335d53" providerId="LiveId" clId="{4E03D8C2-C59D-4615-A8B4-A4357D16CA12}" dt="2022-12-02T23:42:03.925" v="878" actId="1076"/>
          <ac:picMkLst>
            <pc:docMk/>
            <pc:sldMk cId="1398795683" sldId="319"/>
            <ac:picMk id="14" creationId="{1C5C7CC5-D423-4F20-477F-0886468E0C49}"/>
          </ac:picMkLst>
        </pc:picChg>
        <pc:picChg chg="del">
          <ac:chgData name="Andres Guzman Toledo" userId="0a64edba88335d53" providerId="LiveId" clId="{4E03D8C2-C59D-4615-A8B4-A4357D16CA12}" dt="2022-12-02T23:37:27.526" v="769" actId="478"/>
          <ac:picMkLst>
            <pc:docMk/>
            <pc:sldMk cId="1398795683" sldId="319"/>
            <ac:picMk id="17" creationId="{DEC559F8-3E9A-8003-7127-970D2B4A5BD0}"/>
          </ac:picMkLst>
        </pc:picChg>
        <pc:picChg chg="add del mod">
          <ac:chgData name="Andres Guzman Toledo" userId="0a64edba88335d53" providerId="LiveId" clId="{4E03D8C2-C59D-4615-A8B4-A4357D16CA12}" dt="2022-12-02T23:42:14.841" v="881" actId="478"/>
          <ac:picMkLst>
            <pc:docMk/>
            <pc:sldMk cId="1398795683" sldId="319"/>
            <ac:picMk id="19" creationId="{CCD0B697-33E7-C4D6-9972-98816C0E7FEA}"/>
          </ac:picMkLst>
        </pc:picChg>
      </pc:sldChg>
      <pc:sldChg chg="addSp delSp modSp add mod">
        <pc:chgData name="Andres Guzman Toledo" userId="0a64edba88335d53" providerId="LiveId" clId="{4E03D8C2-C59D-4615-A8B4-A4357D16CA12}" dt="2022-12-03T14:00:12.449" v="1478" actId="1076"/>
        <pc:sldMkLst>
          <pc:docMk/>
          <pc:sldMk cId="574374390" sldId="320"/>
        </pc:sldMkLst>
        <pc:spChg chg="mod">
          <ac:chgData name="Andres Guzman Toledo" userId="0a64edba88335d53" providerId="LiveId" clId="{4E03D8C2-C59D-4615-A8B4-A4357D16CA12}" dt="2022-12-02T23:43:29.034" v="952" actId="20577"/>
          <ac:spMkLst>
            <pc:docMk/>
            <pc:sldMk cId="574374390" sldId="320"/>
            <ac:spMk id="2" creationId="{57687F24-D78F-6292-30BA-531403BF01C5}"/>
          </ac:spMkLst>
        </pc:spChg>
        <pc:spChg chg="del">
          <ac:chgData name="Andres Guzman Toledo" userId="0a64edba88335d53" providerId="LiveId" clId="{4E03D8C2-C59D-4615-A8B4-A4357D16CA12}" dt="2022-12-02T23:43:22.981" v="940" actId="478"/>
          <ac:spMkLst>
            <pc:docMk/>
            <pc:sldMk cId="574374390" sldId="320"/>
            <ac:spMk id="6" creationId="{858EADFA-BB13-D459-F09F-0A0989482E2A}"/>
          </ac:spMkLst>
        </pc:spChg>
        <pc:picChg chg="del">
          <ac:chgData name="Andres Guzman Toledo" userId="0a64edba88335d53" providerId="LiveId" clId="{4E03D8C2-C59D-4615-A8B4-A4357D16CA12}" dt="2022-12-02T23:43:31.081" v="953" actId="478"/>
          <ac:picMkLst>
            <pc:docMk/>
            <pc:sldMk cId="574374390" sldId="320"/>
            <ac:picMk id="3" creationId="{68091C91-3F0A-BB5A-0C07-A045774EBD46}"/>
          </ac:picMkLst>
        </pc:picChg>
        <pc:picChg chg="add mod">
          <ac:chgData name="Andres Guzman Toledo" userId="0a64edba88335d53" providerId="LiveId" clId="{4E03D8C2-C59D-4615-A8B4-A4357D16CA12}" dt="2022-12-03T14:00:10.221" v="1477" actId="14100"/>
          <ac:picMkLst>
            <pc:docMk/>
            <pc:sldMk cId="574374390" sldId="320"/>
            <ac:picMk id="5" creationId="{98DDA70D-A05A-0855-B305-A0779C2FCDD9}"/>
          </ac:picMkLst>
        </pc:picChg>
        <pc:picChg chg="add mod">
          <ac:chgData name="Andres Guzman Toledo" userId="0a64edba88335d53" providerId="LiveId" clId="{4E03D8C2-C59D-4615-A8B4-A4357D16CA12}" dt="2022-12-02T23:46:29.432" v="969" actId="1076"/>
          <ac:picMkLst>
            <pc:docMk/>
            <pc:sldMk cId="574374390" sldId="320"/>
            <ac:picMk id="8" creationId="{87BE40E6-8726-1D57-5859-F33BB695BEB7}"/>
          </ac:picMkLst>
        </pc:picChg>
        <pc:picChg chg="mod">
          <ac:chgData name="Andres Guzman Toledo" userId="0a64edba88335d53" providerId="LiveId" clId="{4E03D8C2-C59D-4615-A8B4-A4357D16CA12}" dt="2022-12-03T14:00:12.449" v="1478" actId="1076"/>
          <ac:picMkLst>
            <pc:docMk/>
            <pc:sldMk cId="574374390" sldId="320"/>
            <ac:picMk id="23" creationId="{B5AA4667-E4D4-23C0-A1BE-3A7E056071F3}"/>
          </ac:picMkLst>
        </pc:picChg>
        <pc:picChg chg="add mod">
          <ac:chgData name="Andres Guzman Toledo" userId="0a64edba88335d53" providerId="LiveId" clId="{4E03D8C2-C59D-4615-A8B4-A4357D16CA12}" dt="2022-12-02T23:48:36.255" v="1039" actId="1076"/>
          <ac:picMkLst>
            <pc:docMk/>
            <pc:sldMk cId="574374390" sldId="320"/>
            <ac:picMk id="31746" creationId="{F22951CC-D40B-C7D0-9959-E52E35A2E190}"/>
          </ac:picMkLst>
        </pc:picChg>
        <pc:picChg chg="add mod">
          <ac:chgData name="Andres Guzman Toledo" userId="0a64edba88335d53" providerId="LiveId" clId="{4E03D8C2-C59D-4615-A8B4-A4357D16CA12}" dt="2022-12-02T23:48:38.304" v="1042" actId="1076"/>
          <ac:picMkLst>
            <pc:docMk/>
            <pc:sldMk cId="574374390" sldId="320"/>
            <ac:picMk id="31748" creationId="{4CC2AC2E-A555-3B55-D477-A455E8479D82}"/>
          </ac:picMkLst>
        </pc:picChg>
      </pc:sldChg>
      <pc:sldChg chg="addSp delSp modSp add mod">
        <pc:chgData name="Andres Guzman Toledo" userId="0a64edba88335d53" providerId="LiveId" clId="{4E03D8C2-C59D-4615-A8B4-A4357D16CA12}" dt="2022-12-03T14:00:23.483" v="1481" actId="167"/>
        <pc:sldMkLst>
          <pc:docMk/>
          <pc:sldMk cId="4092988811" sldId="321"/>
        </pc:sldMkLst>
        <pc:spChg chg="add mod">
          <ac:chgData name="Andres Guzman Toledo" userId="0a64edba88335d53" providerId="LiveId" clId="{4E03D8C2-C59D-4615-A8B4-A4357D16CA12}" dt="2022-12-03T14:00:18.286" v="1479" actId="1076"/>
          <ac:spMkLst>
            <pc:docMk/>
            <pc:sldMk cId="4092988811" sldId="321"/>
            <ac:spMk id="3" creationId="{B9C8EBEE-2D52-0493-EF04-CF7DD06F736E}"/>
          </ac:spMkLst>
        </pc:spChg>
        <pc:spChg chg="add mod">
          <ac:chgData name="Andres Guzman Toledo" userId="0a64edba88335d53" providerId="LiveId" clId="{4E03D8C2-C59D-4615-A8B4-A4357D16CA12}" dt="2022-12-03T14:00:20.336" v="1480" actId="1076"/>
          <ac:spMkLst>
            <pc:docMk/>
            <pc:sldMk cId="4092988811" sldId="321"/>
            <ac:spMk id="6" creationId="{F990BCB7-6D49-F265-A41F-3CB8ADCC1B4D}"/>
          </ac:spMkLst>
        </pc:spChg>
        <pc:picChg chg="add del mod">
          <ac:chgData name="Andres Guzman Toledo" userId="0a64edba88335d53" providerId="LiveId" clId="{4E03D8C2-C59D-4615-A8B4-A4357D16CA12}" dt="2022-12-02T23:47:31.619" v="996" actId="478"/>
          <ac:picMkLst>
            <pc:docMk/>
            <pc:sldMk cId="4092988811" sldId="321"/>
            <ac:picMk id="4" creationId="{FBFE6026-06D3-E44D-6A93-8FF3D1720742}"/>
          </ac:picMkLst>
        </pc:picChg>
        <pc:picChg chg="del">
          <ac:chgData name="Andres Guzman Toledo" userId="0a64edba88335d53" providerId="LiveId" clId="{4E03D8C2-C59D-4615-A8B4-A4357D16CA12}" dt="2022-12-02T23:47:04.494" v="991" actId="478"/>
          <ac:picMkLst>
            <pc:docMk/>
            <pc:sldMk cId="4092988811" sldId="321"/>
            <ac:picMk id="5" creationId="{98DDA70D-A05A-0855-B305-A0779C2FCDD9}"/>
          </ac:picMkLst>
        </pc:picChg>
        <pc:picChg chg="del">
          <ac:chgData name="Andres Guzman Toledo" userId="0a64edba88335d53" providerId="LiveId" clId="{4E03D8C2-C59D-4615-A8B4-A4357D16CA12}" dt="2022-12-02T23:46:49.294" v="971" actId="478"/>
          <ac:picMkLst>
            <pc:docMk/>
            <pc:sldMk cId="4092988811" sldId="321"/>
            <ac:picMk id="8" creationId="{87BE40E6-8726-1D57-5859-F33BB695BEB7}"/>
          </ac:picMkLst>
        </pc:picChg>
        <pc:picChg chg="del mod">
          <ac:chgData name="Andres Guzman Toledo" userId="0a64edba88335d53" providerId="LiveId" clId="{4E03D8C2-C59D-4615-A8B4-A4357D16CA12}" dt="2022-12-02T23:47:05.439" v="993" actId="478"/>
          <ac:picMkLst>
            <pc:docMk/>
            <pc:sldMk cId="4092988811" sldId="321"/>
            <ac:picMk id="23" creationId="{B5AA4667-E4D4-23C0-A1BE-3A7E056071F3}"/>
          </ac:picMkLst>
        </pc:picChg>
        <pc:picChg chg="del">
          <ac:chgData name="Andres Guzman Toledo" userId="0a64edba88335d53" providerId="LiveId" clId="{4E03D8C2-C59D-4615-A8B4-A4357D16CA12}" dt="2022-12-02T23:46:49.294" v="971" actId="478"/>
          <ac:picMkLst>
            <pc:docMk/>
            <pc:sldMk cId="4092988811" sldId="321"/>
            <ac:picMk id="31746" creationId="{F22951CC-D40B-C7D0-9959-E52E35A2E190}"/>
          </ac:picMkLst>
        </pc:picChg>
        <pc:picChg chg="del">
          <ac:chgData name="Andres Guzman Toledo" userId="0a64edba88335d53" providerId="LiveId" clId="{4E03D8C2-C59D-4615-A8B4-A4357D16CA12}" dt="2022-12-02T23:46:49.294" v="971" actId="478"/>
          <ac:picMkLst>
            <pc:docMk/>
            <pc:sldMk cId="4092988811" sldId="321"/>
            <ac:picMk id="31748" creationId="{4CC2AC2E-A555-3B55-D477-A455E8479D82}"/>
          </ac:picMkLst>
        </pc:picChg>
        <pc:picChg chg="add mod">
          <ac:chgData name="Andres Guzman Toledo" userId="0a64edba88335d53" providerId="LiveId" clId="{4E03D8C2-C59D-4615-A8B4-A4357D16CA12}" dt="2022-12-02T23:46:54.454" v="975" actId="1076"/>
          <ac:picMkLst>
            <pc:docMk/>
            <pc:sldMk cId="4092988811" sldId="321"/>
            <ac:picMk id="33794" creationId="{3B2F1C53-A015-546B-75D3-1D14A04B7535}"/>
          </ac:picMkLst>
        </pc:picChg>
        <pc:picChg chg="add mod">
          <ac:chgData name="Andres Guzman Toledo" userId="0a64edba88335d53" providerId="LiveId" clId="{4E03D8C2-C59D-4615-A8B4-A4357D16CA12}" dt="2022-12-02T23:47:35.754" v="999" actId="1076"/>
          <ac:picMkLst>
            <pc:docMk/>
            <pc:sldMk cId="4092988811" sldId="321"/>
            <ac:picMk id="33796" creationId="{9E7C752F-8B7E-11E7-7D41-C654B7A8626A}"/>
          </ac:picMkLst>
        </pc:picChg>
        <pc:picChg chg="add mod">
          <ac:chgData name="Andres Guzman Toledo" userId="0a64edba88335d53" providerId="LiveId" clId="{4E03D8C2-C59D-4615-A8B4-A4357D16CA12}" dt="2022-12-03T14:00:23.483" v="1481" actId="167"/>
          <ac:picMkLst>
            <pc:docMk/>
            <pc:sldMk cId="4092988811" sldId="321"/>
            <ac:picMk id="33798" creationId="{61686156-F008-BBFD-E00C-CCD3CEBC3E96}"/>
          </ac:picMkLst>
        </pc:picChg>
      </pc:sldChg>
      <pc:sldChg chg="delSp modSp add del mod">
        <pc:chgData name="Andres Guzman Toledo" userId="0a64edba88335d53" providerId="LiveId" clId="{4E03D8C2-C59D-4615-A8B4-A4357D16CA12}" dt="2022-12-02T23:48:33.307" v="1038" actId="47"/>
        <pc:sldMkLst>
          <pc:docMk/>
          <pc:sldMk cId="1563910469" sldId="322"/>
        </pc:sldMkLst>
        <pc:spChg chg="mod">
          <ac:chgData name="Andres Guzman Toledo" userId="0a64edba88335d53" providerId="LiveId" clId="{4E03D8C2-C59D-4615-A8B4-A4357D16CA12}" dt="2022-12-02T23:48:25.075" v="1035" actId="27636"/>
          <ac:spMkLst>
            <pc:docMk/>
            <pc:sldMk cId="1563910469" sldId="322"/>
            <ac:spMk id="3" creationId="{B9C8EBEE-2D52-0493-EF04-CF7DD06F736E}"/>
          </ac:spMkLst>
        </pc:spChg>
        <pc:picChg chg="del">
          <ac:chgData name="Andres Guzman Toledo" userId="0a64edba88335d53" providerId="LiveId" clId="{4E03D8C2-C59D-4615-A8B4-A4357D16CA12}" dt="2022-12-02T23:48:18.878" v="1015" actId="478"/>
          <ac:picMkLst>
            <pc:docMk/>
            <pc:sldMk cId="1563910469" sldId="322"/>
            <ac:picMk id="33794" creationId="{3B2F1C53-A015-546B-75D3-1D14A04B7535}"/>
          </ac:picMkLst>
        </pc:picChg>
        <pc:picChg chg="mod">
          <ac:chgData name="Andres Guzman Toledo" userId="0a64edba88335d53" providerId="LiveId" clId="{4E03D8C2-C59D-4615-A8B4-A4357D16CA12}" dt="2022-12-02T23:48:28.403" v="1037" actId="1076"/>
          <ac:picMkLst>
            <pc:docMk/>
            <pc:sldMk cId="1563910469" sldId="322"/>
            <ac:picMk id="33798" creationId="{61686156-F008-BBFD-E00C-CCD3CEBC3E96}"/>
          </ac:picMkLst>
        </pc:picChg>
      </pc:sldChg>
      <pc:sldChg chg="addSp delSp modSp add mod modNotesTx">
        <pc:chgData name="Andres Guzman Toledo" userId="0a64edba88335d53" providerId="LiveId" clId="{4E03D8C2-C59D-4615-A8B4-A4357D16CA12}" dt="2022-12-03T03:48:43.107" v="1122" actId="20577"/>
        <pc:sldMkLst>
          <pc:docMk/>
          <pc:sldMk cId="2648163179" sldId="322"/>
        </pc:sldMkLst>
        <pc:spChg chg="mod">
          <ac:chgData name="Andres Guzman Toledo" userId="0a64edba88335d53" providerId="LiveId" clId="{4E03D8C2-C59D-4615-A8B4-A4357D16CA12}" dt="2022-12-03T03:46:01.433" v="1075" actId="313"/>
          <ac:spMkLst>
            <pc:docMk/>
            <pc:sldMk cId="2648163179" sldId="322"/>
            <ac:spMk id="2" creationId="{57687F24-D78F-6292-30BA-531403BF01C5}"/>
          </ac:spMkLst>
        </pc:spChg>
        <pc:spChg chg="mod">
          <ac:chgData name="Andres Guzman Toledo" userId="0a64edba88335d53" providerId="LiveId" clId="{4E03D8C2-C59D-4615-A8B4-A4357D16CA12}" dt="2022-12-03T03:47:54.189" v="1094" actId="20577"/>
          <ac:spMkLst>
            <pc:docMk/>
            <pc:sldMk cId="2648163179" sldId="322"/>
            <ac:spMk id="3" creationId="{B9C8EBEE-2D52-0493-EF04-CF7DD06F736E}"/>
          </ac:spMkLst>
        </pc:spChg>
        <pc:spChg chg="mod">
          <ac:chgData name="Andres Guzman Toledo" userId="0a64edba88335d53" providerId="LiveId" clId="{4E03D8C2-C59D-4615-A8B4-A4357D16CA12}" dt="2022-12-03T03:48:43.107" v="1122" actId="20577"/>
          <ac:spMkLst>
            <pc:docMk/>
            <pc:sldMk cId="2648163179" sldId="322"/>
            <ac:spMk id="6" creationId="{F990BCB7-6D49-F265-A41F-3CB8ADCC1B4D}"/>
          </ac:spMkLst>
        </pc:spChg>
        <pc:picChg chg="del">
          <ac:chgData name="Andres Guzman Toledo" userId="0a64edba88335d53" providerId="LiveId" clId="{4E03D8C2-C59D-4615-A8B4-A4357D16CA12}" dt="2022-12-03T03:46:02.846" v="1076" actId="478"/>
          <ac:picMkLst>
            <pc:docMk/>
            <pc:sldMk cId="2648163179" sldId="322"/>
            <ac:picMk id="33794" creationId="{3B2F1C53-A015-546B-75D3-1D14A04B7535}"/>
          </ac:picMkLst>
        </pc:picChg>
        <pc:picChg chg="del">
          <ac:chgData name="Andres Guzman Toledo" userId="0a64edba88335d53" providerId="LiveId" clId="{4E03D8C2-C59D-4615-A8B4-A4357D16CA12}" dt="2022-12-03T03:46:03.871" v="1078" actId="478"/>
          <ac:picMkLst>
            <pc:docMk/>
            <pc:sldMk cId="2648163179" sldId="322"/>
            <ac:picMk id="33796" creationId="{9E7C752F-8B7E-11E7-7D41-C654B7A8626A}"/>
          </ac:picMkLst>
        </pc:picChg>
        <pc:picChg chg="del">
          <ac:chgData name="Andres Guzman Toledo" userId="0a64edba88335d53" providerId="LiveId" clId="{4E03D8C2-C59D-4615-A8B4-A4357D16CA12}" dt="2022-12-03T03:46:03.316" v="1077" actId="478"/>
          <ac:picMkLst>
            <pc:docMk/>
            <pc:sldMk cId="2648163179" sldId="322"/>
            <ac:picMk id="33798" creationId="{61686156-F008-BBFD-E00C-CCD3CEBC3E96}"/>
          </ac:picMkLst>
        </pc:picChg>
        <pc:picChg chg="add mod">
          <ac:chgData name="Andres Guzman Toledo" userId="0a64edba88335d53" providerId="LiveId" clId="{4E03D8C2-C59D-4615-A8B4-A4357D16CA12}" dt="2022-12-03T03:46:57.393" v="1082" actId="14100"/>
          <ac:picMkLst>
            <pc:docMk/>
            <pc:sldMk cId="2648163179" sldId="322"/>
            <ac:picMk id="34818" creationId="{C87F2061-7688-92BA-0124-1A26369C5E71}"/>
          </ac:picMkLst>
        </pc:picChg>
        <pc:picChg chg="add mod">
          <ac:chgData name="Andres Guzman Toledo" userId="0a64edba88335d53" providerId="LiveId" clId="{4E03D8C2-C59D-4615-A8B4-A4357D16CA12}" dt="2022-12-03T03:48:35.888" v="1111" actId="1076"/>
          <ac:picMkLst>
            <pc:docMk/>
            <pc:sldMk cId="2648163179" sldId="322"/>
            <ac:picMk id="34820" creationId="{5344BFA2-6323-C1E5-CE0B-C31CFBEC03A8}"/>
          </ac:picMkLst>
        </pc:picChg>
      </pc:sldChg>
      <pc:sldChg chg="addSp delSp modSp add mod modNotesTx">
        <pc:chgData name="Andres Guzman Toledo" userId="0a64edba88335d53" providerId="LiveId" clId="{4E03D8C2-C59D-4615-A8B4-A4357D16CA12}" dt="2022-12-03T03:51:47.547" v="1186" actId="20577"/>
        <pc:sldMkLst>
          <pc:docMk/>
          <pc:sldMk cId="1702616143" sldId="323"/>
        </pc:sldMkLst>
        <pc:spChg chg="mod">
          <ac:chgData name="Andres Guzman Toledo" userId="0a64edba88335d53" providerId="LiveId" clId="{4E03D8C2-C59D-4615-A8B4-A4357D16CA12}" dt="2022-12-03T03:50:03.221" v="1168" actId="1076"/>
          <ac:spMkLst>
            <pc:docMk/>
            <pc:sldMk cId="1702616143" sldId="323"/>
            <ac:spMk id="2" creationId="{57687F24-D78F-6292-30BA-531403BF01C5}"/>
          </ac:spMkLst>
        </pc:spChg>
        <pc:spChg chg="mod">
          <ac:chgData name="Andres Guzman Toledo" userId="0a64edba88335d53" providerId="LiveId" clId="{4E03D8C2-C59D-4615-A8B4-A4357D16CA12}" dt="2022-12-03T03:51:47.547" v="1186" actId="20577"/>
          <ac:spMkLst>
            <pc:docMk/>
            <pc:sldMk cId="1702616143" sldId="323"/>
            <ac:spMk id="3" creationId="{B9C8EBEE-2D52-0493-EF04-CF7DD06F736E}"/>
          </ac:spMkLst>
        </pc:spChg>
        <pc:spChg chg="mod">
          <ac:chgData name="Andres Guzman Toledo" userId="0a64edba88335d53" providerId="LiveId" clId="{4E03D8C2-C59D-4615-A8B4-A4357D16CA12}" dt="2022-12-03T03:49:40.572" v="1134" actId="20577"/>
          <ac:spMkLst>
            <pc:docMk/>
            <pc:sldMk cId="1702616143" sldId="323"/>
            <ac:spMk id="6" creationId="{F990BCB7-6D49-F265-A41F-3CB8ADCC1B4D}"/>
          </ac:spMkLst>
        </pc:spChg>
        <pc:picChg chg="del">
          <ac:chgData name="Andres Guzman Toledo" userId="0a64edba88335d53" providerId="LiveId" clId="{4E03D8C2-C59D-4615-A8B4-A4357D16CA12}" dt="2022-12-03T03:49:51.125" v="1142" actId="478"/>
          <ac:picMkLst>
            <pc:docMk/>
            <pc:sldMk cId="1702616143" sldId="323"/>
            <ac:picMk id="34818" creationId="{C87F2061-7688-92BA-0124-1A26369C5E71}"/>
          </ac:picMkLst>
        </pc:picChg>
        <pc:picChg chg="del">
          <ac:chgData name="Andres Guzman Toledo" userId="0a64edba88335d53" providerId="LiveId" clId="{4E03D8C2-C59D-4615-A8B4-A4357D16CA12}" dt="2022-12-03T03:49:42.141" v="1135" actId="478"/>
          <ac:picMkLst>
            <pc:docMk/>
            <pc:sldMk cId="1702616143" sldId="323"/>
            <ac:picMk id="34820" creationId="{5344BFA2-6323-C1E5-CE0B-C31CFBEC03A8}"/>
          </ac:picMkLst>
        </pc:picChg>
        <pc:picChg chg="add mod">
          <ac:chgData name="Andres Guzman Toledo" userId="0a64edba88335d53" providerId="LiveId" clId="{4E03D8C2-C59D-4615-A8B4-A4357D16CA12}" dt="2022-12-03T03:50:05.776" v="1169" actId="1076"/>
          <ac:picMkLst>
            <pc:docMk/>
            <pc:sldMk cId="1702616143" sldId="323"/>
            <ac:picMk id="36866" creationId="{B76CE900-549B-A53E-2342-D827AB52375B}"/>
          </ac:picMkLst>
        </pc:picChg>
        <pc:picChg chg="add mod">
          <ac:chgData name="Andres Guzman Toledo" userId="0a64edba88335d53" providerId="LiveId" clId="{4E03D8C2-C59D-4615-A8B4-A4357D16CA12}" dt="2022-12-03T03:51:44.667" v="1178" actId="1076"/>
          <ac:picMkLst>
            <pc:docMk/>
            <pc:sldMk cId="1702616143" sldId="323"/>
            <ac:picMk id="36868" creationId="{DC759372-90F1-3134-64FE-4FFE559FAEE9}"/>
          </ac:picMkLst>
        </pc:picChg>
      </pc:sldChg>
      <pc:sldChg chg="add del">
        <pc:chgData name="Andres Guzman Toledo" userId="0a64edba88335d53" providerId="LiveId" clId="{4E03D8C2-C59D-4615-A8B4-A4357D16CA12}" dt="2022-12-03T04:11:52.546" v="1337" actId="47"/>
        <pc:sldMkLst>
          <pc:docMk/>
          <pc:sldMk cId="750487232" sldId="324"/>
        </pc:sldMkLst>
      </pc:sldChg>
      <pc:sldChg chg="addSp delSp modSp add mod">
        <pc:chgData name="Andres Guzman Toledo" userId="0a64edba88335d53" providerId="LiveId" clId="{4E03D8C2-C59D-4615-A8B4-A4357D16CA12}" dt="2022-12-03T04:15:36.433" v="1461" actId="14100"/>
        <pc:sldMkLst>
          <pc:docMk/>
          <pc:sldMk cId="2662884142" sldId="324"/>
        </pc:sldMkLst>
        <pc:spChg chg="del">
          <ac:chgData name="Andres Guzman Toledo" userId="0a64edba88335d53" providerId="LiveId" clId="{4E03D8C2-C59D-4615-A8B4-A4357D16CA12}" dt="2022-12-03T04:15:07.375" v="1400" actId="478"/>
          <ac:spMkLst>
            <pc:docMk/>
            <pc:sldMk cId="2662884142" sldId="324"/>
            <ac:spMk id="3" creationId="{AACD16E9-B760-9830-B31A-40FD86EB71D1}"/>
          </ac:spMkLst>
        </pc:spChg>
        <pc:spChg chg="del">
          <ac:chgData name="Andres Guzman Toledo" userId="0a64edba88335d53" providerId="LiveId" clId="{4E03D8C2-C59D-4615-A8B4-A4357D16CA12}" dt="2022-12-03T04:15:05.790" v="1399" actId="478"/>
          <ac:spMkLst>
            <pc:docMk/>
            <pc:sldMk cId="2662884142" sldId="324"/>
            <ac:spMk id="5" creationId="{E987E749-2E16-B335-057E-CA02E0129846}"/>
          </ac:spMkLst>
        </pc:spChg>
        <pc:spChg chg="mod">
          <ac:chgData name="Andres Guzman Toledo" userId="0a64edba88335d53" providerId="LiveId" clId="{4E03D8C2-C59D-4615-A8B4-A4357D16CA12}" dt="2022-12-03T04:15:36.433" v="1461" actId="14100"/>
          <ac:spMkLst>
            <pc:docMk/>
            <pc:sldMk cId="2662884142" sldId="324"/>
            <ac:spMk id="7" creationId="{12F57705-3625-8A31-AC39-9B3CC1AB2A1E}"/>
          </ac:spMkLst>
        </pc:spChg>
        <pc:picChg chg="add mod modCrop">
          <ac:chgData name="Andres Guzman Toledo" userId="0a64edba88335d53" providerId="LiveId" clId="{4E03D8C2-C59D-4615-A8B4-A4357D16CA12}" dt="2022-12-03T04:15:34.312" v="1460" actId="1076"/>
          <ac:picMkLst>
            <pc:docMk/>
            <pc:sldMk cId="2662884142" sldId="324"/>
            <ac:picMk id="4" creationId="{F430819E-75A6-1D60-7371-8822754F8335}"/>
          </ac:picMkLst>
        </pc:picChg>
        <pc:picChg chg="del">
          <ac:chgData name="Andres Guzman Toledo" userId="0a64edba88335d53" providerId="LiveId" clId="{4E03D8C2-C59D-4615-A8B4-A4357D16CA12}" dt="2022-12-03T04:15:04.743" v="1398" actId="478"/>
          <ac:picMkLst>
            <pc:docMk/>
            <pc:sldMk cId="2662884142" sldId="324"/>
            <ac:picMk id="37890" creationId="{2E8D506B-6DB7-0EDA-110C-ABC429436368}"/>
          </ac:picMkLst>
        </pc:picChg>
      </pc:sldChg>
      <pc:sldChg chg="addSp delSp modSp add mod">
        <pc:chgData name="Andres Guzman Toledo" userId="0a64edba88335d53" providerId="LiveId" clId="{4E03D8C2-C59D-4615-A8B4-A4357D16CA12}" dt="2022-12-03T14:02:06.468" v="1549" actId="14100"/>
        <pc:sldMkLst>
          <pc:docMk/>
          <pc:sldMk cId="144077740" sldId="325"/>
        </pc:sldMkLst>
        <pc:spChg chg="mod">
          <ac:chgData name="Andres Guzman Toledo" userId="0a64edba88335d53" providerId="LiveId" clId="{4E03D8C2-C59D-4615-A8B4-A4357D16CA12}" dt="2022-12-03T14:00:57.333" v="1490" actId="20577"/>
          <ac:spMkLst>
            <pc:docMk/>
            <pc:sldMk cId="144077740" sldId="325"/>
            <ac:spMk id="2" creationId="{57687F24-D78F-6292-30BA-531403BF01C5}"/>
          </ac:spMkLst>
        </pc:spChg>
        <pc:spChg chg="mod">
          <ac:chgData name="Andres Guzman Toledo" userId="0a64edba88335d53" providerId="LiveId" clId="{4E03D8C2-C59D-4615-A8B4-A4357D16CA12}" dt="2022-12-03T14:02:06.468" v="1549" actId="14100"/>
          <ac:spMkLst>
            <pc:docMk/>
            <pc:sldMk cId="144077740" sldId="325"/>
            <ac:spMk id="3" creationId="{B9C8EBEE-2D52-0493-EF04-CF7DD06F736E}"/>
          </ac:spMkLst>
        </pc:spChg>
        <pc:spChg chg="del">
          <ac:chgData name="Andres Guzman Toledo" userId="0a64edba88335d53" providerId="LiveId" clId="{4E03D8C2-C59D-4615-A8B4-A4357D16CA12}" dt="2022-12-03T14:01:45.033" v="1497" actId="478"/>
          <ac:spMkLst>
            <pc:docMk/>
            <pc:sldMk cId="144077740" sldId="325"/>
            <ac:spMk id="6" creationId="{F990BCB7-6D49-F265-A41F-3CB8ADCC1B4D}"/>
          </ac:spMkLst>
        </pc:spChg>
        <pc:picChg chg="add mod">
          <ac:chgData name="Andres Guzman Toledo" userId="0a64edba88335d53" providerId="LiveId" clId="{4E03D8C2-C59D-4615-A8B4-A4357D16CA12}" dt="2022-12-03T14:01:47.535" v="1498" actId="1076"/>
          <ac:picMkLst>
            <pc:docMk/>
            <pc:sldMk cId="144077740" sldId="325"/>
            <ac:picMk id="1026" creationId="{49076D4B-F0F1-FACD-4B8D-E6540F5DF20A}"/>
          </ac:picMkLst>
        </pc:picChg>
        <pc:picChg chg="del">
          <ac:chgData name="Andres Guzman Toledo" userId="0a64edba88335d53" providerId="LiveId" clId="{4E03D8C2-C59D-4615-A8B4-A4357D16CA12}" dt="2022-12-03T14:01:37.613" v="1492" actId="478"/>
          <ac:picMkLst>
            <pc:docMk/>
            <pc:sldMk cId="144077740" sldId="325"/>
            <ac:picMk id="36866" creationId="{B76CE900-549B-A53E-2342-D827AB52375B}"/>
          </ac:picMkLst>
        </pc:picChg>
        <pc:picChg chg="del">
          <ac:chgData name="Andres Guzman Toledo" userId="0a64edba88335d53" providerId="LiveId" clId="{4E03D8C2-C59D-4615-A8B4-A4357D16CA12}" dt="2022-12-03T14:01:37.071" v="1491" actId="478"/>
          <ac:picMkLst>
            <pc:docMk/>
            <pc:sldMk cId="144077740" sldId="325"/>
            <ac:picMk id="36868" creationId="{DC759372-90F1-3134-64FE-4FFE559FAEE9}"/>
          </ac:picMkLst>
        </pc:picChg>
      </pc:sldChg>
      <pc:sldChg chg="addSp delSp modSp add del mod">
        <pc:chgData name="Andres Guzman Toledo" userId="0a64edba88335d53" providerId="LiveId" clId="{4E03D8C2-C59D-4615-A8B4-A4357D16CA12}" dt="2022-12-03T04:11:29.515" v="1334" actId="2696"/>
        <pc:sldMkLst>
          <pc:docMk/>
          <pc:sldMk cId="1378305059" sldId="325"/>
        </pc:sldMkLst>
        <pc:spChg chg="del">
          <ac:chgData name="Andres Guzman Toledo" userId="0a64edba88335d53" providerId="LiveId" clId="{4E03D8C2-C59D-4615-A8B4-A4357D16CA12}" dt="2022-12-03T04:10:24.324" v="1326" actId="478"/>
          <ac:spMkLst>
            <pc:docMk/>
            <pc:sldMk cId="1378305059" sldId="325"/>
            <ac:spMk id="4" creationId="{3E95E0BE-B6EC-BAFE-54EA-F4F12930AA7F}"/>
          </ac:spMkLst>
        </pc:spChg>
        <pc:picChg chg="add mod">
          <ac:chgData name="Andres Guzman Toledo" userId="0a64edba88335d53" providerId="LiveId" clId="{4E03D8C2-C59D-4615-A8B4-A4357D16CA12}" dt="2022-12-03T04:11:14.055" v="1333" actId="1076"/>
          <ac:picMkLst>
            <pc:docMk/>
            <pc:sldMk cId="1378305059" sldId="325"/>
            <ac:picMk id="5" creationId="{1AFFA644-65E3-2A88-15ED-6A3D9363BF79}"/>
          </ac:picMkLst>
        </pc:picChg>
        <pc:picChg chg="mod">
          <ac:chgData name="Andres Guzman Toledo" userId="0a64edba88335d53" providerId="LiveId" clId="{4E03D8C2-C59D-4615-A8B4-A4357D16CA12}" dt="2022-12-03T04:10:35.806" v="1332" actId="1076"/>
          <ac:picMkLst>
            <pc:docMk/>
            <pc:sldMk cId="1378305059" sldId="325"/>
            <ac:picMk id="23" creationId="{B5AA4667-E4D4-23C0-A1BE-3A7E056071F3}"/>
          </ac:picMkLst>
        </pc:picChg>
      </pc:sldChg>
    </pc:docChg>
  </pc:docChgLst>
  <pc:docChgLst>
    <pc:chgData name="Andres Guzman Toledo" userId="0a64edba88335d53" providerId="LiveId" clId="{29D11CDE-120D-4ACA-B542-CBDC6B9917A7}"/>
    <pc:docChg chg="undo custSel addSld delSld modSld">
      <pc:chgData name="Andres Guzman Toledo" userId="0a64edba88335d53" providerId="LiveId" clId="{29D11CDE-120D-4ACA-B542-CBDC6B9917A7}" dt="2022-12-22T00:52:44.695" v="160" actId="1076"/>
      <pc:docMkLst>
        <pc:docMk/>
      </pc:docMkLst>
      <pc:sldChg chg="addSp delSp modSp add del mod">
        <pc:chgData name="Andres Guzman Toledo" userId="0a64edba88335d53" providerId="LiveId" clId="{29D11CDE-120D-4ACA-B542-CBDC6B9917A7}" dt="2022-12-22T00:52:44.695" v="160" actId="1076"/>
        <pc:sldMkLst>
          <pc:docMk/>
          <pc:sldMk cId="190473779" sldId="326"/>
        </pc:sldMkLst>
        <pc:spChg chg="mod">
          <ac:chgData name="Andres Guzman Toledo" userId="0a64edba88335d53" providerId="LiveId" clId="{29D11CDE-120D-4ACA-B542-CBDC6B9917A7}" dt="2022-12-21T16:17:45.125" v="109" actId="1076"/>
          <ac:spMkLst>
            <pc:docMk/>
            <pc:sldMk cId="190473779" sldId="326"/>
            <ac:spMk id="2" creationId="{57687F24-D78F-6292-30BA-531403BF01C5}"/>
          </ac:spMkLst>
        </pc:spChg>
        <pc:spChg chg="add mod">
          <ac:chgData name="Andres Guzman Toledo" userId="0a64edba88335d53" providerId="LiveId" clId="{29D11CDE-120D-4ACA-B542-CBDC6B9917A7}" dt="2022-12-21T16:17:33.502" v="104" actId="1076"/>
          <ac:spMkLst>
            <pc:docMk/>
            <pc:sldMk cId="190473779" sldId="326"/>
            <ac:spMk id="4" creationId="{91B955C0-DF5E-82FF-94BD-0FB86D914307}"/>
          </ac:spMkLst>
        </pc:spChg>
        <pc:spChg chg="add mod">
          <ac:chgData name="Andres Guzman Toledo" userId="0a64edba88335d53" providerId="LiveId" clId="{29D11CDE-120D-4ACA-B542-CBDC6B9917A7}" dt="2022-12-22T00:52:44.695" v="160" actId="1076"/>
          <ac:spMkLst>
            <pc:docMk/>
            <pc:sldMk cId="190473779" sldId="326"/>
            <ac:spMk id="6" creationId="{6924146E-4CC2-9570-013D-AEEEBAA28A8C}"/>
          </ac:spMkLst>
        </pc:spChg>
        <pc:spChg chg="del">
          <ac:chgData name="Andres Guzman Toledo" userId="0a64edba88335d53" providerId="LiveId" clId="{29D11CDE-120D-4ACA-B542-CBDC6B9917A7}" dt="2022-12-21T16:16:00.007" v="41" actId="478"/>
          <ac:spMkLst>
            <pc:docMk/>
            <pc:sldMk cId="190473779" sldId="326"/>
            <ac:spMk id="8" creationId="{58FFBD2C-C202-0BB6-9AF7-D98388C4B660}"/>
          </ac:spMkLst>
        </pc:spChg>
        <pc:spChg chg="del">
          <ac:chgData name="Andres Guzman Toledo" userId="0a64edba88335d53" providerId="LiveId" clId="{29D11CDE-120D-4ACA-B542-CBDC6B9917A7}" dt="2022-12-21T16:16:34.690" v="52" actId="478"/>
          <ac:spMkLst>
            <pc:docMk/>
            <pc:sldMk cId="190473779" sldId="326"/>
            <ac:spMk id="11" creationId="{2273FBC6-7024-DFBD-4F11-5DF5C4F556E2}"/>
          </ac:spMkLst>
        </pc:spChg>
        <pc:spChg chg="add del">
          <ac:chgData name="Andres Guzman Toledo" userId="0a64edba88335d53" providerId="LiveId" clId="{29D11CDE-120D-4ACA-B542-CBDC6B9917A7}" dt="2022-12-21T16:15:41.831" v="23" actId="478"/>
          <ac:spMkLst>
            <pc:docMk/>
            <pc:sldMk cId="190473779" sldId="326"/>
            <ac:spMk id="12" creationId="{E8191E2C-B4FB-2CED-8380-3F1CCC5BC29A}"/>
          </ac:spMkLst>
        </pc:spChg>
        <pc:spChg chg="add mod">
          <ac:chgData name="Andres Guzman Toledo" userId="0a64edba88335d53" providerId="LiveId" clId="{29D11CDE-120D-4ACA-B542-CBDC6B9917A7}" dt="2022-12-21T16:17:52.507" v="112" actId="1076"/>
          <ac:spMkLst>
            <pc:docMk/>
            <pc:sldMk cId="190473779" sldId="326"/>
            <ac:spMk id="13" creationId="{06498B8A-AE7E-E14F-9F1A-EA5427B68A63}"/>
          </ac:spMkLst>
        </pc:spChg>
        <pc:spChg chg="add mod">
          <ac:chgData name="Andres Guzman Toledo" userId="0a64edba88335d53" providerId="LiveId" clId="{29D11CDE-120D-4ACA-B542-CBDC6B9917A7}" dt="2022-12-21T16:17:40.265" v="106" actId="14100"/>
          <ac:spMkLst>
            <pc:docMk/>
            <pc:sldMk cId="190473779" sldId="326"/>
            <ac:spMk id="14" creationId="{555A963B-25B6-BF0C-67FA-630A2BD018C9}"/>
          </ac:spMkLst>
        </pc:spChg>
        <pc:spChg chg="add mod">
          <ac:chgData name="Andres Guzman Toledo" userId="0a64edba88335d53" providerId="LiveId" clId="{29D11CDE-120D-4ACA-B542-CBDC6B9917A7}" dt="2022-12-21T16:17:55.788" v="114" actId="1076"/>
          <ac:spMkLst>
            <pc:docMk/>
            <pc:sldMk cId="190473779" sldId="326"/>
            <ac:spMk id="15" creationId="{23F241DB-2DFE-B8E5-EFE7-7F645C06757E}"/>
          </ac:spMkLst>
        </pc:spChg>
        <pc:picChg chg="add del mod modCrop">
          <ac:chgData name="Andres Guzman Toledo" userId="0a64edba88335d53" providerId="LiveId" clId="{29D11CDE-120D-4ACA-B542-CBDC6B9917A7}" dt="2022-12-21T16:19:16.832" v="132" actId="732"/>
          <ac:picMkLst>
            <pc:docMk/>
            <pc:sldMk cId="190473779" sldId="326"/>
            <ac:picMk id="5" creationId="{AD77037C-F775-37B6-14AE-84C52A51CA39}"/>
          </ac:picMkLst>
        </pc:picChg>
        <pc:picChg chg="add del mod">
          <ac:chgData name="Andres Guzman Toledo" userId="0a64edba88335d53" providerId="LiveId" clId="{29D11CDE-120D-4ACA-B542-CBDC6B9917A7}" dt="2022-12-21T16:15:43.233" v="24" actId="478"/>
          <ac:picMkLst>
            <pc:docMk/>
            <pc:sldMk cId="190473779" sldId="326"/>
            <ac:picMk id="6" creationId="{478E522E-F3CB-EA99-A2C3-EF26E0777EFF}"/>
          </ac:picMkLst>
        </pc:picChg>
        <pc:picChg chg="add del mod">
          <ac:chgData name="Andres Guzman Toledo" userId="0a64edba88335d53" providerId="LiveId" clId="{29D11CDE-120D-4ACA-B542-CBDC6B9917A7}" dt="2022-12-21T16:19:50.627" v="137" actId="1076"/>
          <ac:picMkLst>
            <pc:docMk/>
            <pc:sldMk cId="190473779" sldId="326"/>
            <ac:picMk id="7" creationId="{F2487F85-9758-0B5F-679E-D234D6BF627F}"/>
          </ac:picMkLst>
        </pc:picChg>
        <pc:picChg chg="del mod">
          <ac:chgData name="Andres Guzman Toledo" userId="0a64edba88335d53" providerId="LiveId" clId="{29D11CDE-120D-4ACA-B542-CBDC6B9917A7}" dt="2022-12-21T16:16:33.101" v="51" actId="478"/>
          <ac:picMkLst>
            <pc:docMk/>
            <pc:sldMk cId="190473779" sldId="326"/>
            <ac:picMk id="10" creationId="{8A59D2DF-30DC-F3D3-23E9-F7E7CCB40064}"/>
          </ac:picMkLst>
        </pc:picChg>
        <pc:picChg chg="add mod modCrop">
          <ac:chgData name="Andres Guzman Toledo" userId="0a64edba88335d53" providerId="LiveId" clId="{29D11CDE-120D-4ACA-B542-CBDC6B9917A7}" dt="2022-12-21T16:18:49.984" v="124" actId="732"/>
          <ac:picMkLst>
            <pc:docMk/>
            <pc:sldMk cId="190473779" sldId="326"/>
            <ac:picMk id="16" creationId="{B82CB6AB-048C-3183-6FEE-DA41F7987E11}"/>
          </ac:picMkLst>
        </pc:picChg>
        <pc:picChg chg="add mod modCrop">
          <ac:chgData name="Andres Guzman Toledo" userId="0a64edba88335d53" providerId="LiveId" clId="{29D11CDE-120D-4ACA-B542-CBDC6B9917A7}" dt="2022-12-21T16:19:20.521" v="133" actId="1076"/>
          <ac:picMkLst>
            <pc:docMk/>
            <pc:sldMk cId="190473779" sldId="326"/>
            <ac:picMk id="17" creationId="{AFCC9B6C-4D4A-4542-9A67-F8E86579AE62}"/>
          </ac:picMkLst>
        </pc:picChg>
        <pc:picChg chg="add mod">
          <ac:chgData name="Andres Guzman Toledo" userId="0a64edba88335d53" providerId="LiveId" clId="{29D11CDE-120D-4ACA-B542-CBDC6B9917A7}" dt="2022-12-21T16:20:28.153" v="138" actId="1076"/>
          <ac:picMkLst>
            <pc:docMk/>
            <pc:sldMk cId="190473779" sldId="326"/>
            <ac:picMk id="19" creationId="{C4AAFCBC-40AC-9FD9-DDC5-E5C5F30B5D86}"/>
          </ac:picMkLst>
        </pc:picChg>
        <pc:picChg chg="add mod">
          <ac:chgData name="Andres Guzman Toledo" userId="0a64edba88335d53" providerId="LiveId" clId="{29D11CDE-120D-4ACA-B542-CBDC6B9917A7}" dt="2022-12-22T00:51:49.734" v="144" actId="1076"/>
          <ac:picMkLst>
            <pc:docMk/>
            <pc:sldMk cId="190473779" sldId="326"/>
            <ac:picMk id="21" creationId="{7318BD3C-3F0B-FBD2-4B32-3179DDCBA0E0}"/>
          </ac:picMkLst>
        </pc:picChg>
        <pc:picChg chg="mod">
          <ac:chgData name="Andres Guzman Toledo" userId="0a64edba88335d53" providerId="LiveId" clId="{29D11CDE-120D-4ACA-B542-CBDC6B9917A7}" dt="2022-12-21T16:15:23.624" v="7" actId="1076"/>
          <ac:picMkLst>
            <pc:docMk/>
            <pc:sldMk cId="190473779" sldId="326"/>
            <ac:picMk id="23" creationId="{B5AA4667-E4D4-23C0-A1BE-3A7E056071F3}"/>
          </ac:picMkLst>
        </pc:picChg>
        <pc:picChg chg="add mod">
          <ac:chgData name="Andres Guzman Toledo" userId="0a64edba88335d53" providerId="LiveId" clId="{29D11CDE-120D-4ACA-B542-CBDC6B9917A7}" dt="2022-12-22T00:52:44.695" v="160" actId="1076"/>
          <ac:picMkLst>
            <pc:docMk/>
            <pc:sldMk cId="190473779" sldId="326"/>
            <ac:picMk id="1026" creationId="{BDA2D006-EC98-3B7C-B8BE-61C0CB64AA8D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0E4212-6351-47D1-938E-68B64E3A20AB}" type="datetimeFigureOut">
              <a:rPr lang="en-US" smtClean="0"/>
              <a:t>12/21/2022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A7572C-3C07-4615-8401-86BB1ED264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2267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ethereum.org/en/developers/docs/standards/tokens/erc-20/" TargetMode="External"/><Relationship Id="rId7" Type="http://schemas.openxmlformats.org/officeDocument/2006/relationships/hyperlink" Target="https://ethereum.org/en/developers/docs/standards/tokens/erc-4626/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ethereum.org/en/developers/docs/standards/tokens/erc-1155/" TargetMode="External"/><Relationship Id="rId5" Type="http://schemas.openxmlformats.org/officeDocument/2006/relationships/hyperlink" Target="https://ethereum.org/en/developers/docs/standards/tokens/erc-777/" TargetMode="External"/><Relationship Id="rId4" Type="http://schemas.openxmlformats.org/officeDocument/2006/relationships/hyperlink" Target="https://ethereum.org/en/developers/docs/standards/tokens/erc-721/" TargetMode="Externa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A7572C-3C07-4615-8401-86BB1ED2641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0925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A7572C-3C07-4615-8401-86BB1ED2641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3756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A7572C-3C07-4615-8401-86BB1ED2641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1103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References:</a:t>
            </a:r>
          </a:p>
          <a:p>
            <a:r>
              <a:rPr lang="en-US" dirty="0"/>
              <a:t>- https://www.theblock.co/post/177926/south-carolina-house-sold-as-nft-for-175000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A7572C-3C07-4615-8401-86BB1ED2641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4978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References:</a:t>
            </a:r>
          </a:p>
          <a:p>
            <a:pPr marL="171450" indent="-171450">
              <a:buFontTx/>
              <a:buChar char="-"/>
            </a:pPr>
            <a:r>
              <a:rPr lang="en-US" dirty="0"/>
              <a:t>https://www.theblock.co/post/177926/south-carolina-house-sold-as-nft-for-175000</a:t>
            </a:r>
          </a:p>
          <a:p>
            <a:pPr marL="171450" indent="-171450">
              <a:buFontTx/>
              <a:buChar char="-"/>
            </a:pPr>
            <a:r>
              <a:rPr lang="en-US" dirty="0"/>
              <a:t>https://medicalfuturist.com/nfts-an-health-data/</a:t>
            </a:r>
          </a:p>
          <a:p>
            <a:pPr marL="171450" indent="-171450">
              <a:buFontTx/>
              <a:buChar char="-"/>
            </a:pPr>
            <a:r>
              <a:rPr lang="en-US" dirty="0"/>
              <a:t>https://www.benzinga.com/money/will-nfts-revolutionize-the-mortgage-industry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A7572C-3C07-4615-8401-86BB1ED2641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272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References:</a:t>
            </a:r>
          </a:p>
          <a:p>
            <a:pPr marL="171450" indent="-171450">
              <a:buFontTx/>
              <a:buChar char="-"/>
            </a:pPr>
            <a:r>
              <a:rPr lang="en-US" dirty="0"/>
              <a:t>https://www.theblock.co/post/177926/south-carolina-house-sold-as-nft-for-175000</a:t>
            </a:r>
          </a:p>
          <a:p>
            <a:pPr marL="171450" indent="-171450">
              <a:buFontTx/>
              <a:buChar char="-"/>
            </a:pPr>
            <a:r>
              <a:rPr lang="en-US" dirty="0"/>
              <a:t>https://medicalfuturist.com/nfts-an-health-data/</a:t>
            </a:r>
          </a:p>
          <a:p>
            <a:pPr marL="171450" indent="-171450">
              <a:buFontTx/>
              <a:buChar char="-"/>
            </a:pPr>
            <a:r>
              <a:rPr lang="en-US" dirty="0"/>
              <a:t>https://www.benzinga.com/money/will-nfts-revolutionize-the-mortgage-industry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A7572C-3C07-4615-8401-86BB1ED2641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0490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4C4C4C"/>
                </a:solidFill>
                <a:effectLst/>
                <a:latin typeface="system-ui"/>
              </a:rPr>
              <a:t>These standards help ensure smart contracts remain composable, so for instance when a new project issues a token, that it remains compatible with existing decentralized exchanges.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i="0" dirty="0">
              <a:solidFill>
                <a:srgbClr val="4C4C4C"/>
              </a:solidFill>
              <a:effectLst/>
              <a:latin typeface="system-ui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sng" dirty="0">
                <a:solidFill>
                  <a:srgbClr val="4C4C4C"/>
                </a:solidFill>
                <a:effectLst/>
                <a:latin typeface="system-ui"/>
                <a:hlinkClick r:id="rId3"/>
              </a:rPr>
              <a:t>ERC-20</a:t>
            </a:r>
            <a:r>
              <a:rPr lang="en-US" b="0" i="0" dirty="0">
                <a:solidFill>
                  <a:srgbClr val="4C4C4C"/>
                </a:solidFill>
                <a:effectLst/>
                <a:latin typeface="system-ui"/>
              </a:rPr>
              <a:t> - A standard interface for fungible (interchangeable) tokens, like voting tokens, staking tokens or virtual currencies.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sng" dirty="0">
                <a:solidFill>
                  <a:srgbClr val="4C4C4C"/>
                </a:solidFill>
                <a:effectLst/>
                <a:latin typeface="system-ui"/>
                <a:hlinkClick r:id="rId4"/>
              </a:rPr>
              <a:t>ERC-721</a:t>
            </a:r>
            <a:r>
              <a:rPr lang="en-US" b="0" i="0" dirty="0">
                <a:solidFill>
                  <a:srgbClr val="4C4C4C"/>
                </a:solidFill>
                <a:effectLst/>
                <a:latin typeface="system-ui"/>
              </a:rPr>
              <a:t> - A standard interface for non-fungible tokens, like a deed for artwork or a song.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sng" dirty="0">
                <a:solidFill>
                  <a:srgbClr val="4C4C4C"/>
                </a:solidFill>
                <a:effectLst/>
                <a:latin typeface="system-ui"/>
                <a:hlinkClick r:id="rId5"/>
              </a:rPr>
              <a:t>ERC-777</a:t>
            </a:r>
            <a:r>
              <a:rPr lang="en-US" b="0" i="0" dirty="0">
                <a:solidFill>
                  <a:srgbClr val="4C4C4C"/>
                </a:solidFill>
                <a:effectLst/>
                <a:latin typeface="system-ui"/>
              </a:rPr>
              <a:t> - ERC-777 allows people to build extra functionality on top of tokens such as a mixer contract for improved transaction privacy or an emergency recover function to bail you out if you lose your private keys.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sng" dirty="0">
                <a:solidFill>
                  <a:srgbClr val="4C4C4C"/>
                </a:solidFill>
                <a:effectLst/>
                <a:latin typeface="system-ui"/>
                <a:hlinkClick r:id="rId6"/>
              </a:rPr>
              <a:t>ERC-1155</a:t>
            </a:r>
            <a:r>
              <a:rPr lang="en-US" b="0" i="0" dirty="0">
                <a:solidFill>
                  <a:srgbClr val="4C4C4C"/>
                </a:solidFill>
                <a:effectLst/>
                <a:latin typeface="system-ui"/>
              </a:rPr>
              <a:t> - ERC-1155 allows for more efficient trades and bundling of transactions – thus saving costs. This token standard allows for creating both utility tokens (such as $BNB or $BAT) and Non-Fungible Tokens like </a:t>
            </a:r>
            <a:r>
              <a:rPr lang="en-US" b="0" i="0" dirty="0" err="1">
                <a:solidFill>
                  <a:srgbClr val="4C4C4C"/>
                </a:solidFill>
                <a:effectLst/>
                <a:latin typeface="system-ui"/>
              </a:rPr>
              <a:t>CryptoPunks</a:t>
            </a:r>
            <a:r>
              <a:rPr lang="en-US" b="0" i="0" dirty="0">
                <a:solidFill>
                  <a:srgbClr val="4C4C4C"/>
                </a:solidFill>
                <a:effectLst/>
                <a:latin typeface="system-ui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sng" dirty="0">
                <a:solidFill>
                  <a:srgbClr val="4C4C4C"/>
                </a:solidFill>
                <a:effectLst/>
                <a:latin typeface="system-ui"/>
                <a:hlinkClick r:id="rId7"/>
              </a:rPr>
              <a:t>ERC-4626</a:t>
            </a:r>
            <a:r>
              <a:rPr lang="en-US" b="0" i="0" dirty="0">
                <a:solidFill>
                  <a:srgbClr val="4C4C4C"/>
                </a:solidFill>
                <a:effectLst/>
                <a:latin typeface="system-ui"/>
              </a:rPr>
              <a:t> - A tokenized vault standard designed to optimize and unify the technical parameters of yield-bearing vaults.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A7572C-3C07-4615-8401-86BB1ED2641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5207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1A202C"/>
                </a:solidFill>
                <a:effectLst/>
                <a:latin typeface="system-ui"/>
              </a:rPr>
              <a:t>Since The Merge (transition to proof-of-stake), any transaction has been a negligible impact on the environment.</a:t>
            </a:r>
          </a:p>
          <a:p>
            <a:endParaRPr lang="en-US" b="0" i="0" dirty="0">
              <a:solidFill>
                <a:srgbClr val="1A202C"/>
              </a:solidFill>
              <a:effectLst/>
              <a:latin typeface="system-ui"/>
            </a:endParaRPr>
          </a:p>
          <a:p>
            <a:r>
              <a:rPr lang="en-US" dirty="0"/>
              <a:t>https://ethereum.org/en/nft/#quiz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A7572C-3C07-4615-8401-86BB1ED2641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77443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1A202C"/>
                </a:solidFill>
                <a:effectLst/>
                <a:latin typeface="system-ui"/>
              </a:rPr>
              <a:t>NFTs are non-fungible. This means even if they represent the piece of digital art, they are still uniquely </a:t>
            </a:r>
            <a:r>
              <a:rPr lang="en-US" b="0" i="0" dirty="0" err="1">
                <a:solidFill>
                  <a:srgbClr val="1A202C"/>
                </a:solidFill>
                <a:effectLst/>
                <a:latin typeface="system-ui"/>
              </a:rPr>
              <a:t>identifible</a:t>
            </a:r>
            <a:r>
              <a:rPr lang="en-US" b="0" i="0" dirty="0">
                <a:solidFill>
                  <a:srgbClr val="1A202C"/>
                </a:solidFill>
                <a:effectLst/>
                <a:latin typeface="system-ui"/>
              </a:rPr>
              <a:t>. In the traditional artworld, this might be similar to originals and prints.</a:t>
            </a:r>
          </a:p>
          <a:p>
            <a:endParaRPr lang="en-US" b="0" i="0" dirty="0">
              <a:solidFill>
                <a:srgbClr val="1A202C"/>
              </a:solidFill>
              <a:effectLst/>
              <a:latin typeface="system-ui"/>
            </a:endParaRPr>
          </a:p>
          <a:p>
            <a:r>
              <a:rPr lang="en-US" dirty="0"/>
              <a:t>https://ethereum.org/en/nft/#quiz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A7572C-3C07-4615-8401-86BB1ED2641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1142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0" i="0" dirty="0">
                <a:solidFill>
                  <a:srgbClr val="1A202C"/>
                </a:solidFill>
                <a:effectLst/>
                <a:latin typeface="system-ui"/>
              </a:rPr>
              <a:t>NFTs commonly represent ownership of a unique digital item.</a:t>
            </a:r>
            <a:br>
              <a:rPr lang="en-US" b="0" i="0" dirty="0">
                <a:solidFill>
                  <a:srgbClr val="1A202C"/>
                </a:solidFill>
                <a:effectLst/>
                <a:latin typeface="system-ui"/>
              </a:rPr>
            </a:br>
            <a:endParaRPr lang="en-US" b="0" i="0" dirty="0">
              <a:solidFill>
                <a:srgbClr val="1A202C"/>
              </a:solidFill>
              <a:effectLst/>
              <a:latin typeface="system-ui"/>
            </a:endParaRPr>
          </a:p>
          <a:p>
            <a:r>
              <a:rPr lang="en-US" dirty="0"/>
              <a:t>https://ethereum.org/en/nft/#quiz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A7572C-3C07-4615-8401-86BB1ED2641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0450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0" i="0" dirty="0">
                <a:solidFill>
                  <a:srgbClr val="1A202C"/>
                </a:solidFill>
                <a:effectLst/>
                <a:latin typeface="system-ui"/>
              </a:rPr>
              <a:t>NFTs helped create the creator economy.</a:t>
            </a:r>
            <a:br>
              <a:rPr lang="en-US" b="0" i="0" dirty="0">
                <a:solidFill>
                  <a:srgbClr val="1A202C"/>
                </a:solidFill>
                <a:effectLst/>
                <a:latin typeface="system-ui"/>
              </a:rPr>
            </a:br>
            <a:endParaRPr lang="en-US" b="0" i="0" dirty="0">
              <a:solidFill>
                <a:srgbClr val="1A202C"/>
              </a:solidFill>
              <a:effectLst/>
              <a:latin typeface="system-ui"/>
            </a:endParaRPr>
          </a:p>
          <a:p>
            <a:r>
              <a:rPr lang="en-US" dirty="0"/>
              <a:t>https://ethereum.org/en/nft/#quiz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A7572C-3C07-4615-8401-86BB1ED2641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3402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s-ES" b="1" i="0" dirty="0">
                <a:solidFill>
                  <a:srgbClr val="000000"/>
                </a:solidFill>
                <a:effectLst/>
                <a:latin typeface="Graphik Meetup"/>
              </a:rPr>
              <a:t>Agenda de Tokens</a:t>
            </a:r>
            <a:endParaRPr lang="es-ES" b="0" i="0" dirty="0">
              <a:solidFill>
                <a:srgbClr val="000000"/>
              </a:solidFill>
              <a:effectLst/>
              <a:latin typeface="Graphik Meetup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CR" dirty="0">
                <a:solidFill>
                  <a:srgbClr val="000000"/>
                </a:solidFill>
                <a:latin typeface="Graphik Meetup"/>
              </a:rPr>
              <a:t>¿</a:t>
            </a:r>
            <a:r>
              <a:rPr lang="es-ES" dirty="0">
                <a:solidFill>
                  <a:srgbClr val="000000"/>
                </a:solidFill>
                <a:latin typeface="Graphik Meetup"/>
              </a:rPr>
              <a:t>QUE ES UN TOKEN?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b="0" i="0" dirty="0">
                <a:solidFill>
                  <a:srgbClr val="000000"/>
                </a:solidFill>
                <a:effectLst/>
                <a:latin typeface="Graphik Meetup"/>
              </a:rPr>
              <a:t>TIPOS DE TOKEN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dirty="0">
                <a:solidFill>
                  <a:srgbClr val="000000"/>
                </a:solidFill>
                <a:latin typeface="Graphik Meetup"/>
              </a:rPr>
              <a:t>EJEMPLOS DE TOKENS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b="0" i="0" dirty="0">
                <a:solidFill>
                  <a:srgbClr val="000000"/>
                </a:solidFill>
                <a:effectLst/>
                <a:latin typeface="Graphik Meetup"/>
              </a:rPr>
              <a:t>MERCADOS DE TOKENS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dirty="0">
                <a:solidFill>
                  <a:srgbClr val="000000"/>
                </a:solidFill>
                <a:latin typeface="Graphik Meetup"/>
              </a:rPr>
              <a:t>RETOS Y PROBLEMAS</a:t>
            </a:r>
            <a:endParaRPr lang="es-ES" b="0" i="0" dirty="0">
              <a:solidFill>
                <a:srgbClr val="000000"/>
              </a:solidFill>
              <a:effectLst/>
              <a:latin typeface="Graphik Meetup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b="0" i="0" dirty="0">
                <a:solidFill>
                  <a:srgbClr val="000000"/>
                </a:solidFill>
                <a:effectLst/>
                <a:latin typeface="Graphik Meetup"/>
              </a:rPr>
              <a:t>CONSIGUIENDO MI PRIMER TOKEN</a:t>
            </a:r>
          </a:p>
          <a:p>
            <a:endParaRPr lang="en-US" dirty="0"/>
          </a:p>
          <a:p>
            <a:r>
              <a:rPr lang="en-US" dirty="0"/>
              <a:t>El largo de la </a:t>
            </a:r>
            <a:r>
              <a:rPr lang="en-US" dirty="0" err="1"/>
              <a:t>presentacion</a:t>
            </a:r>
            <a:r>
              <a:rPr lang="en-US" dirty="0"/>
              <a:t> no lo he </a:t>
            </a:r>
            <a:r>
              <a:rPr lang="en-US" dirty="0" err="1"/>
              <a:t>medido</a:t>
            </a:r>
            <a:r>
              <a:rPr lang="en-US" dirty="0"/>
              <a:t>, </a:t>
            </a:r>
            <a:r>
              <a:rPr lang="en-US" dirty="0" err="1"/>
              <a:t>espero</a:t>
            </a:r>
            <a:r>
              <a:rPr lang="en-US" dirty="0"/>
              <a:t> 25min. </a:t>
            </a:r>
            <a:r>
              <a:rPr lang="en-US" dirty="0" err="1"/>
              <a:t>Pueden</a:t>
            </a:r>
            <a:r>
              <a:rPr lang="en-US" dirty="0"/>
              <a:t> </a:t>
            </a:r>
            <a:r>
              <a:rPr lang="en-US" dirty="0" err="1"/>
              <a:t>hacer</a:t>
            </a:r>
            <a:r>
              <a:rPr lang="en-US" dirty="0"/>
              <a:t> </a:t>
            </a:r>
            <a:r>
              <a:rPr lang="en-US" dirty="0" err="1"/>
              <a:t>preguntas</a:t>
            </a:r>
            <a:r>
              <a:rPr lang="en-US" dirty="0"/>
              <a:t> </a:t>
            </a:r>
            <a:r>
              <a:rPr lang="en-US" dirty="0" err="1"/>
              <a:t>cuando</a:t>
            </a:r>
            <a:r>
              <a:rPr lang="en-US" dirty="0"/>
              <a:t> </a:t>
            </a:r>
            <a:r>
              <a:rPr lang="en-US" dirty="0" err="1"/>
              <a:t>quieran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A7572C-3C07-4615-8401-86BB1ED2641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30019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R" dirty="0"/>
          </a:p>
          <a:p>
            <a:r>
              <a:rPr lang="es-CR" dirty="0"/>
              <a:t>Q: ¿Dónde se consiguen en Costa Rica?</a:t>
            </a:r>
          </a:p>
          <a:p>
            <a:r>
              <a:rPr lang="es-CR" dirty="0"/>
              <a:t>Creo que: NIMIQ, Cripto-CR</a:t>
            </a:r>
          </a:p>
          <a:p>
            <a:endParaRPr lang="es-CR" dirty="0"/>
          </a:p>
          <a:p>
            <a:r>
              <a:rPr lang="es-CR" dirty="0"/>
              <a:t>Q: ¿Cuánto cuesta?</a:t>
            </a:r>
          </a:p>
          <a:p>
            <a:r>
              <a:rPr lang="es-CR" dirty="0"/>
              <a:t>A: Alrededor de $100 en el 2022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A7572C-3C07-4615-8401-86BB1ED2641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83629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https://ethereum.org/en/what-is-ethereum/#quiz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A7572C-3C07-4615-8401-86BB1ED2641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22655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https://ethereum.org/en/what-is-ethereum/#quiz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A7572C-3C07-4615-8401-86BB1ED2641A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26546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https://ethereum.org/en/what-is-ethereum/#quiz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A7572C-3C07-4615-8401-86BB1ED2641A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47407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1A202C"/>
                </a:solidFill>
                <a:effectLst/>
                <a:latin typeface="system-ui"/>
              </a:rPr>
              <a:t>Ethereum is programmable. This means you can put any computer program on the Ethereum blockchain.</a:t>
            </a:r>
          </a:p>
          <a:p>
            <a:endParaRPr lang="en-US" b="0" i="0" dirty="0">
              <a:solidFill>
                <a:srgbClr val="1A202C"/>
              </a:solidFill>
              <a:effectLst/>
              <a:latin typeface="system-ui"/>
            </a:endParaRPr>
          </a:p>
          <a:p>
            <a:r>
              <a:rPr lang="en-US" b="0" i="0" dirty="0">
                <a:solidFill>
                  <a:srgbClr val="1A202C"/>
                </a:solidFill>
                <a:effectLst/>
                <a:latin typeface="system-ui"/>
              </a:rPr>
              <a:t>https://ethereum.org/en/what-is-ethereum/#quiz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A7572C-3C07-4615-8401-86BB1ED2641A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97426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1A202C"/>
                </a:solidFill>
                <a:effectLst/>
                <a:latin typeface="system-ui"/>
              </a:rPr>
              <a:t>Anyone running a node is a crucial part of Ethereum’s infrastructure. If you haven’t already, consider running an Ethereum node.</a:t>
            </a:r>
          </a:p>
          <a:p>
            <a:endParaRPr lang="en-US" b="0" i="0" dirty="0">
              <a:solidFill>
                <a:srgbClr val="1A202C"/>
              </a:solidFill>
              <a:effectLst/>
              <a:latin typeface="system-ui"/>
            </a:endParaRPr>
          </a:p>
          <a:p>
            <a:r>
              <a:rPr lang="en-US" dirty="0"/>
              <a:t>https://ethereum.org/en/what-is-ethereum/#quiz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A7572C-3C07-4615-8401-86BB1ED2641A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10424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1A202C"/>
                </a:solidFill>
                <a:effectLst/>
                <a:latin typeface="system-ui"/>
              </a:rPr>
              <a:t>Ethereum transactions cannot be censored, ETH is required to make any transaction on Ethereum, and it is crucial to the stability of the </a:t>
            </a:r>
            <a:r>
              <a:rPr lang="en-US" b="0" i="0" dirty="0" err="1">
                <a:solidFill>
                  <a:srgbClr val="1A202C"/>
                </a:solidFill>
                <a:effectLst/>
                <a:latin typeface="system-ui"/>
              </a:rPr>
              <a:t>DeFi</a:t>
            </a:r>
            <a:r>
              <a:rPr lang="en-US" b="0" i="0" dirty="0">
                <a:solidFill>
                  <a:srgbClr val="1A202C"/>
                </a:solidFill>
                <a:effectLst/>
                <a:latin typeface="system-ui"/>
              </a:rPr>
              <a:t> ecosystem.</a:t>
            </a:r>
          </a:p>
          <a:p>
            <a:endParaRPr lang="en-US" b="0" i="0" dirty="0">
              <a:solidFill>
                <a:srgbClr val="1A202C"/>
              </a:solidFill>
              <a:effectLst/>
              <a:latin typeface="system-ui"/>
            </a:endParaRPr>
          </a:p>
          <a:p>
            <a:r>
              <a:rPr lang="en-US" dirty="0"/>
              <a:t>https://ethereum.org/en/eth/#quiz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A7572C-3C07-4615-8401-86BB1ED2641A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65845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1A202C"/>
                </a:solidFill>
                <a:effectLst/>
                <a:latin typeface="system-ui"/>
              </a:rPr>
              <a:t>Stakers risk losing a significant amount of their ETH if they are shown to be behaving maliciously against the network. This is known as slashing.</a:t>
            </a:r>
          </a:p>
          <a:p>
            <a:endParaRPr lang="en-US" b="0" i="0" dirty="0">
              <a:solidFill>
                <a:srgbClr val="1A202C"/>
              </a:solidFill>
              <a:effectLst/>
              <a:latin typeface="system-ui"/>
            </a:endParaRPr>
          </a:p>
          <a:p>
            <a:r>
              <a:rPr lang="en-US" dirty="0"/>
              <a:t>https://ethereum.org/en/eth/#quiz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A7572C-3C07-4615-8401-86BB1ED2641A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65463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1A202C"/>
                </a:solidFill>
                <a:effectLst/>
                <a:latin typeface="system-ui"/>
              </a:rPr>
              <a:t>Ether (ETH) is native cryptocurrency of Ethereum. All network fees on Ethereum are paid in ETH.</a:t>
            </a:r>
          </a:p>
          <a:p>
            <a:endParaRPr lang="en-US" b="0" i="0" dirty="0">
              <a:solidFill>
                <a:srgbClr val="1A202C"/>
              </a:solidFill>
              <a:effectLst/>
              <a:latin typeface="system-ui"/>
            </a:endParaRPr>
          </a:p>
          <a:p>
            <a:r>
              <a:rPr lang="en-US" dirty="0"/>
              <a:t>https://ethereum.org/en/eth/#quiz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A7572C-3C07-4615-8401-86BB1ED2641A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6191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1A202C"/>
                </a:solidFill>
                <a:effectLst/>
                <a:latin typeface="system-ui"/>
              </a:rPr>
              <a:t>ETH is the ticker for ether on Ethereum.</a:t>
            </a:r>
          </a:p>
          <a:p>
            <a:endParaRPr lang="en-US" b="0" i="0" dirty="0">
              <a:solidFill>
                <a:srgbClr val="1A202C"/>
              </a:solidFill>
              <a:effectLst/>
              <a:latin typeface="system-ui"/>
            </a:endParaRPr>
          </a:p>
          <a:p>
            <a:r>
              <a:rPr lang="en-US" dirty="0"/>
              <a:t>https://ethereum.org/en/eth/#quiz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A7572C-3C07-4615-8401-86BB1ED2641A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8601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000000"/>
                </a:solidFill>
                <a:effectLst/>
                <a:latin typeface="CoinbaseSans"/>
              </a:rPr>
              <a:t>Technically, “token” is just another word for “cryptocurrency” or “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CoinbaseSans"/>
              </a:rPr>
              <a:t>cryptoasset</a:t>
            </a:r>
            <a:r>
              <a:rPr lang="en-US" b="0" i="0" dirty="0">
                <a:solidFill>
                  <a:srgbClr val="000000"/>
                </a:solidFill>
                <a:effectLst/>
                <a:latin typeface="CoinbaseSans"/>
              </a:rPr>
              <a:t>.”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i="0" dirty="0">
              <a:solidFill>
                <a:srgbClr val="000000"/>
              </a:solidFill>
              <a:effectLst/>
              <a:latin typeface="CoinbaseSan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000000"/>
                </a:solidFill>
                <a:effectLst/>
                <a:latin typeface="CoinbaseSans"/>
              </a:rPr>
              <a:t>But increasingly it has taken on a couple of more specific meanings depending on context. The first is to describe all cryptocurrencies </a:t>
            </a:r>
            <a:r>
              <a:rPr lang="en-US" b="0" i="1" dirty="0">
                <a:solidFill>
                  <a:srgbClr val="000000"/>
                </a:solidFill>
                <a:effectLst/>
                <a:latin typeface="CoinbaseSans"/>
              </a:rPr>
              <a:t>besides </a:t>
            </a:r>
            <a:r>
              <a:rPr lang="en-US" b="0" i="0" dirty="0">
                <a:solidFill>
                  <a:srgbClr val="000000"/>
                </a:solidFill>
                <a:effectLst/>
                <a:latin typeface="CoinbaseSans"/>
              </a:rPr>
              <a:t>Bitcoin and Ethereum (even though they are technically also tokens).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i="0" dirty="0">
              <a:solidFill>
                <a:srgbClr val="000000"/>
              </a:solidFill>
              <a:effectLst/>
              <a:latin typeface="CoinbaseSan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000000"/>
                </a:solidFill>
                <a:effectLst/>
                <a:latin typeface="CoinbaseSans"/>
              </a:rPr>
              <a:t>The second is to describe certain digital assets that run </a:t>
            </a:r>
            <a:r>
              <a:rPr lang="en-US" b="0" i="1" dirty="0">
                <a:solidFill>
                  <a:srgbClr val="000000"/>
                </a:solidFill>
                <a:effectLst/>
                <a:latin typeface="CoinbaseSans"/>
              </a:rPr>
              <a:t>on top of</a:t>
            </a:r>
            <a:r>
              <a:rPr lang="en-US" b="0" i="0" dirty="0">
                <a:solidFill>
                  <a:srgbClr val="000000"/>
                </a:solidFill>
                <a:effectLst/>
                <a:latin typeface="CoinbaseSans"/>
              </a:rPr>
              <a:t> another cryptocurrencies’ blockchain, as many decentralized finance (or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CoinbaseSans"/>
              </a:rPr>
              <a:t>DeFi</a:t>
            </a:r>
            <a:r>
              <a:rPr lang="en-US" b="0" i="0" dirty="0">
                <a:solidFill>
                  <a:srgbClr val="000000"/>
                </a:solidFill>
                <a:effectLst/>
                <a:latin typeface="CoinbaseSans"/>
              </a:rPr>
              <a:t>) tokens do. Tokens have a huge range of potential functions, from helping make decentralized exchanges possible to selling rare items in video games. But they can all be traded or held like any other cryptocurrency.</a:t>
            </a:r>
            <a:endParaRPr lang="es-ES" b="0" i="0" dirty="0">
              <a:solidFill>
                <a:srgbClr val="1A202C"/>
              </a:solidFill>
              <a:effectLst/>
              <a:latin typeface="system-u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A7572C-3C07-4615-8401-86BB1ED2641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7951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0" i="0" dirty="0">
                <a:solidFill>
                  <a:srgbClr val="1A202C"/>
                </a:solidFill>
                <a:effectLst/>
                <a:latin typeface="system-ui"/>
              </a:rPr>
              <a:t>Other quizzes </a:t>
            </a:r>
          </a:p>
          <a:p>
            <a:pPr algn="l"/>
            <a:endParaRPr lang="en-US" b="0" i="0" dirty="0">
              <a:solidFill>
                <a:srgbClr val="1A202C"/>
              </a:solidFill>
              <a:effectLst/>
              <a:latin typeface="system-ui"/>
            </a:endParaRPr>
          </a:p>
          <a:p>
            <a:pPr algn="l"/>
            <a:r>
              <a:rPr lang="en-US" dirty="0"/>
              <a:t>https://ethereum.org/en/web3/#quiz</a:t>
            </a:r>
          </a:p>
          <a:p>
            <a:pPr algn="l"/>
            <a:r>
              <a:rPr lang="en-US" dirty="0"/>
              <a:t>https://ethereum.org/en/upgrades/merge/#what-is-the-merge</a:t>
            </a:r>
          </a:p>
          <a:p>
            <a:pPr algn="l"/>
            <a:r>
              <a:rPr lang="en-US" dirty="0"/>
              <a:t>https://ethereum.org/en/layer-2/#quiz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A7572C-3C07-4615-8401-86BB1ED2641A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0071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0" i="0" dirty="0">
                <a:solidFill>
                  <a:srgbClr val="4C4C4C"/>
                </a:solidFill>
                <a:effectLst/>
                <a:latin typeface="system-ui"/>
              </a:rPr>
              <a:t>Tokens can represent virtually anything in Ethereum: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4C4C4C"/>
                </a:solidFill>
                <a:effectLst/>
                <a:latin typeface="system-ui"/>
              </a:rPr>
              <a:t>reputation points in an online platform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4C4C4C"/>
                </a:solidFill>
                <a:effectLst/>
                <a:latin typeface="system-ui"/>
              </a:rPr>
              <a:t>skills of a character in a game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4C4C4C"/>
                </a:solidFill>
                <a:effectLst/>
                <a:latin typeface="system-ui"/>
              </a:rPr>
              <a:t>lottery tickets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4C4C4C"/>
                </a:solidFill>
                <a:effectLst/>
                <a:latin typeface="system-ui"/>
              </a:rPr>
              <a:t>financial assets like a share in a company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4C4C4C"/>
                </a:solidFill>
                <a:effectLst/>
                <a:latin typeface="system-ui"/>
              </a:rPr>
              <a:t>a fiat currency like USD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4C4C4C"/>
                </a:solidFill>
                <a:effectLst/>
                <a:latin typeface="system-ui"/>
              </a:rPr>
              <a:t>an ounce of gold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4C4C4C"/>
                </a:solidFill>
                <a:effectLst/>
                <a:latin typeface="system-ui"/>
              </a:rPr>
              <a:t>and more...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A7572C-3C07-4615-8401-86BB1ED2641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6088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A7572C-3C07-4615-8401-86BB1ED2641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0523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A7572C-3C07-4615-8401-86BB1ED2641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4912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A7572C-3C07-4615-8401-86BB1ED2641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1646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A7572C-3C07-4615-8401-86BB1ED2641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54933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0" i="0" dirty="0">
                <a:solidFill>
                  <a:srgbClr val="4C4C4C"/>
                </a:solidFill>
                <a:effectLst/>
                <a:latin typeface="system-ui"/>
              </a:rPr>
              <a:t>NFTs are currently taking the digital art and collectibles world by storm. Digital artists are seeing their lives change thanks to huge sales to a new crypto-audience. And celebrities are joining in as they spot a new opportunity to connect with fans. But digital art is only one way to use NFTs. Really they can be used to represent ownership of any unique asset, like a deed for an item in the digital or physical realm.</a:t>
            </a:r>
          </a:p>
          <a:p>
            <a:pPr algn="l"/>
            <a:endParaRPr lang="en-US" b="0" i="0" dirty="0">
              <a:solidFill>
                <a:srgbClr val="4C4C4C"/>
              </a:solidFill>
              <a:effectLst/>
              <a:latin typeface="system-ui"/>
            </a:endParaRPr>
          </a:p>
          <a:p>
            <a:pPr algn="l"/>
            <a:r>
              <a:rPr lang="en-US" b="0" i="0" dirty="0">
                <a:solidFill>
                  <a:srgbClr val="4C4C4C"/>
                </a:solidFill>
                <a:effectLst/>
                <a:latin typeface="system-ui"/>
              </a:rPr>
              <a:t>If Andy Warhol had been born in the late 90s, he probably would have minted Campbell's Soup as an NFT. It's only a matter of time before Kanye puts a run of </a:t>
            </a:r>
            <a:r>
              <a:rPr lang="en-US" b="0" i="0" dirty="0" err="1">
                <a:solidFill>
                  <a:srgbClr val="4C4C4C"/>
                </a:solidFill>
                <a:effectLst/>
                <a:latin typeface="system-ui"/>
              </a:rPr>
              <a:t>Yeezys</a:t>
            </a:r>
            <a:r>
              <a:rPr lang="en-US" b="0" i="0" dirty="0">
                <a:solidFill>
                  <a:srgbClr val="4C4C4C"/>
                </a:solidFill>
                <a:effectLst/>
                <a:latin typeface="system-ui"/>
              </a:rPr>
              <a:t> on Ethereum. And one day owning your car might be proved with an NFT.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A7572C-3C07-4615-8401-86BB1ED2641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0840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4447F8-88B3-FE80-F35F-6995B4C9B4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729F35-561C-917F-A6F4-F3F43A4EB9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C49979-6A17-36D7-72D0-BB4CDA15E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44578-C8E0-4147-8B5A-D115E41CE045}" type="datetimeFigureOut">
              <a:rPr lang="en-US" smtClean="0"/>
              <a:t>12/21/2022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8E43DE-1353-3F30-B49B-7E9CD0CE1E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00D1A2-C5D3-4624-3A86-96199FE02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3B9AA4-25DC-4F87-A95F-4CBFAA6FAA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2425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F3DF0-CA95-3D81-A3E1-7E5C447A4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6A7F48-C7C6-4A2F-CBA2-640305C98E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1678A-AEAC-4337-6D6D-2D97961258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44578-C8E0-4147-8B5A-D115E41CE045}" type="datetimeFigureOut">
              <a:rPr lang="en-US" smtClean="0"/>
              <a:t>12/21/2022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F89030-C4AC-2FBC-09EA-DE07E36B19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B2AC19-6A1F-C206-C20E-470E68D987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3B9AA4-25DC-4F87-A95F-4CBFAA6FAA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3542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7BFF9B4-9182-9925-632B-5DD96BF6FF6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6696F45-481B-9B12-26B1-2668E1C687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A38DF4-F065-1F76-5ACB-A2A0AF4FF4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44578-C8E0-4147-8B5A-D115E41CE045}" type="datetimeFigureOut">
              <a:rPr lang="en-US" smtClean="0"/>
              <a:t>12/21/2022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DBE153-4F69-76CE-2ECC-8A1F1C774C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FCE8E6-1AFA-B8DC-246F-D5F5A3DFC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3B9AA4-25DC-4F87-A95F-4CBFAA6FAA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1345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9AFE1-5D30-D522-4066-8F28635322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2DD9B3-8C57-006B-236F-F2B87FD4D0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A07E79-B7E8-7174-909C-3E23AABDD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44578-C8E0-4147-8B5A-D115E41CE045}" type="datetimeFigureOut">
              <a:rPr lang="en-US" smtClean="0"/>
              <a:t>12/21/2022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5521E6-65FA-F16F-4FD4-1F0E83F8BC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5F8E8C-9931-EA98-4D34-AEA10F3C4B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3B9AA4-25DC-4F87-A95F-4CBFAA6FAA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4959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2B77D1-E397-6383-77BD-6587FE4441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E5778C-425D-8F20-6CFD-1050EF1A9F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B3A7D1-47C3-70F5-58E1-F14239884C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44578-C8E0-4147-8B5A-D115E41CE045}" type="datetimeFigureOut">
              <a:rPr lang="en-US" smtClean="0"/>
              <a:t>12/21/2022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3755E6-E50F-4F32-C6B9-C567CEF69B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DB03E1-56D8-1BB9-7CFE-BB4F7B160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3B9AA4-25DC-4F87-A95F-4CBFAA6FAA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6337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C3AA77-B005-022F-6962-642943A56C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2D7752-9BE5-4B52-FF32-9B0BF577DDF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CF5556-C235-C708-5085-4BAB5E8ABE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FA9FEA-FE43-AC17-06E7-A88EDDE222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44578-C8E0-4147-8B5A-D115E41CE045}" type="datetimeFigureOut">
              <a:rPr lang="en-US" smtClean="0"/>
              <a:t>12/21/2022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24A77E-AF07-1107-6469-87F3BF4629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B8641D-B4A4-25D8-369A-DEB4EB87BE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3B9AA4-25DC-4F87-A95F-4CBFAA6FAA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5309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B74D0-4E2B-DDB6-F954-82AD30D15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A0D584-755C-8B8B-19EA-1D485FD2C7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E21CF4-A069-9A42-4FDF-6F094E1CBE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45D9592-0060-D662-9D96-C716201ED8E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3CCBA60-1612-0AAC-B744-FEC0F01ED3D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C7115B8-96CD-DCF1-61E2-0D59CEEE86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44578-C8E0-4147-8B5A-D115E41CE045}" type="datetimeFigureOut">
              <a:rPr lang="en-US" smtClean="0"/>
              <a:t>12/21/2022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BC6ADA5-C69B-1225-3145-A0DDEDA82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1B9CD2D-0766-E39E-2E59-C605CF8B1B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3B9AA4-25DC-4F87-A95F-4CBFAA6FAA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2776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5783FD-EDAB-03D2-4EA5-18CCF8B55C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73BAB4-0079-4D0E-10E2-EC54F02144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44578-C8E0-4147-8B5A-D115E41CE045}" type="datetimeFigureOut">
              <a:rPr lang="en-US" smtClean="0"/>
              <a:t>12/21/2022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6ECBCD-0F96-037D-65E0-2E2B4EEB64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BF621C-D650-E143-5D16-7A20841FB7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3B9AA4-25DC-4F87-A95F-4CBFAA6FAA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874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091C39F-DF0D-EB7E-2959-32C93B41CC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44578-C8E0-4147-8B5A-D115E41CE045}" type="datetimeFigureOut">
              <a:rPr lang="en-US" smtClean="0"/>
              <a:t>12/21/2022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DD1DDB-F4A8-B849-7006-5B0003935F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8E7756-2941-E889-E174-4D84733D76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3B9AA4-25DC-4F87-A95F-4CBFAA6FAA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45508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218A05-F832-7EEE-9F2D-E967EA4040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88CA1F-10D0-B8FB-F172-4F69993BA1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FA1EFC-3025-4F4F-F012-C281E13E3A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F29F46-52FD-F100-2E8A-EA7A3F9DF8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44578-C8E0-4147-8B5A-D115E41CE045}" type="datetimeFigureOut">
              <a:rPr lang="en-US" smtClean="0"/>
              <a:t>12/21/2022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FE3267-A491-1F26-49D4-D9CB86B9CC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F651E3-818B-854E-62FB-BD71EC4488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3B9AA4-25DC-4F87-A95F-4CBFAA6FAA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7736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485A43-F2AC-DAE4-2614-285F7FF381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EA13517-BE14-CEEA-9369-093BF25C637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15EB35-D5E9-1AAE-1ACD-2737301762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F31AF2-0BE5-3AAF-F5EA-FEA08BF322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44578-C8E0-4147-8B5A-D115E41CE045}" type="datetimeFigureOut">
              <a:rPr lang="en-US" smtClean="0"/>
              <a:t>12/21/2022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17A0F4-76FF-3FA1-F01B-F0DA41A1BD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57A3C9-B457-72D3-EC7C-10C7782740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3B9AA4-25DC-4F87-A95F-4CBFAA6FAA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0182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40CF697-8476-C1A7-BD1D-7E5AA4322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76550D-99F2-82A4-0720-82E6AC380C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E77212-8D9F-8960-94AB-74A303717DC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144578-C8E0-4147-8B5A-D115E41CE045}" type="datetimeFigureOut">
              <a:rPr lang="en-US" smtClean="0"/>
              <a:t>12/21/2022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6543BE-1E2E-2489-87BA-8B71C65503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8B24A7-3F88-C16A-D99F-6D94C59B08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3B9AA4-25DC-4F87-A95F-4CBFAA6FAA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9067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jpeg"/><Relationship Id="rId4" Type="http://schemas.openxmlformats.org/officeDocument/2006/relationships/image" Target="../media/image34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ethereum.org/en/developers/docs/standards/tokens/erc-4626/" TargetMode="External"/><Relationship Id="rId3" Type="http://schemas.openxmlformats.org/officeDocument/2006/relationships/image" Target="../media/image3.png"/><Relationship Id="rId7" Type="http://schemas.openxmlformats.org/officeDocument/2006/relationships/hyperlink" Target="https://ethereum.org/en/developers/docs/standards/tokens/erc-1155/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thereum.org/en/developers/docs/standards/tokens/erc-777/" TargetMode="External"/><Relationship Id="rId5" Type="http://schemas.openxmlformats.org/officeDocument/2006/relationships/hyperlink" Target="https://ethereum.org/en/developers/docs/standards/tokens/erc-721/" TargetMode="External"/><Relationship Id="rId4" Type="http://schemas.openxmlformats.org/officeDocument/2006/relationships/hyperlink" Target="https://ethereum.org/en/developers/docs/standards/tokens/erc-20/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jpe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Relationship Id="rId9" Type="http://schemas.openxmlformats.org/officeDocument/2006/relationships/image" Target="../media/image9.sv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3.png"/><Relationship Id="rId7" Type="http://schemas.openxmlformats.org/officeDocument/2006/relationships/image" Target="../media/image13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svg"/><Relationship Id="rId5" Type="http://schemas.openxmlformats.org/officeDocument/2006/relationships/image" Target="../media/image11.sv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3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3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3.svg"/><Relationship Id="rId10" Type="http://schemas.openxmlformats.org/officeDocument/2006/relationships/image" Target="../media/image23.png"/><Relationship Id="rId4" Type="http://schemas.openxmlformats.org/officeDocument/2006/relationships/image" Target="../media/image12.png"/><Relationship Id="rId9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2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jpeg"/><Relationship Id="rId4" Type="http://schemas.openxmlformats.org/officeDocument/2006/relationships/image" Target="../media/image11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5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FE825E8-014B-8E9B-5176-D44E7152B7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2752" y="1303414"/>
            <a:ext cx="7606496" cy="555458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648C9B-F542-ED42-B309-68436B7700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49569" y="238544"/>
            <a:ext cx="5092861" cy="1064870"/>
          </a:xfrm>
        </p:spPr>
        <p:txBody>
          <a:bodyPr>
            <a:noAutofit/>
          </a:bodyPr>
          <a:lstStyle/>
          <a:p>
            <a:r>
              <a:rPr lang="es-CR" sz="5400" b="1" dirty="0" err="1"/>
              <a:t>Wallets</a:t>
            </a:r>
            <a:r>
              <a:rPr lang="es-CR" sz="5400" b="1" dirty="0"/>
              <a:t> y </a:t>
            </a:r>
            <a:r>
              <a:rPr lang="es-CR" sz="5400" b="1" u="sng" dirty="0"/>
              <a:t>Tokens</a:t>
            </a:r>
            <a:br>
              <a:rPr lang="es-CR" sz="5400" b="1" dirty="0"/>
            </a:br>
            <a:r>
              <a:rPr lang="es-CR" sz="2000" b="1" dirty="0"/>
              <a:t>Andy Guzman, PSE</a:t>
            </a:r>
            <a:endParaRPr lang="en-US" sz="5400" b="1" dirty="0"/>
          </a:p>
        </p:txBody>
      </p:sp>
    </p:spTree>
    <p:extLst>
      <p:ext uri="{BB962C8B-B14F-4D97-AF65-F5344CB8AC3E}">
        <p14:creationId xmlns:p14="http://schemas.microsoft.com/office/powerpoint/2010/main" val="12811922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687F24-D78F-6292-30BA-531403BF01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712" y="207963"/>
            <a:ext cx="6372415" cy="1325563"/>
          </a:xfrm>
        </p:spPr>
        <p:txBody>
          <a:bodyPr/>
          <a:lstStyle/>
          <a:p>
            <a:r>
              <a:rPr lang="en-US" b="1" dirty="0"/>
              <a:t>Art &amp; NFTs</a:t>
            </a:r>
          </a:p>
        </p:txBody>
      </p:sp>
      <p:pic>
        <p:nvPicPr>
          <p:cNvPr id="23" name="Picture 4" descr="DAO">
            <a:extLst>
              <a:ext uri="{FF2B5EF4-FFF2-40B4-BE49-F238E27FC236}">
                <a16:creationId xmlns:a16="http://schemas.microsoft.com/office/drawing/2014/main" id="{B5AA4667-E4D4-23C0-A1BE-3A7E056071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339606" y="-279511"/>
            <a:ext cx="4509732" cy="4507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46" name="Picture 2" descr="Campbell's Soup Can | LACMA Collections">
            <a:extLst>
              <a:ext uri="{FF2B5EF4-FFF2-40B4-BE49-F238E27FC236}">
                <a16:creationId xmlns:a16="http://schemas.microsoft.com/office/drawing/2014/main" id="{F22951CC-D40B-C7D0-9959-E52E35A2E1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738" y="1560958"/>
            <a:ext cx="1419530" cy="2139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48" name="Picture 4" descr="HS as It Was Print Wall Art as It Was Lyrics Poster HS - Etsy">
            <a:extLst>
              <a:ext uri="{FF2B5EF4-FFF2-40B4-BE49-F238E27FC236}">
                <a16:creationId xmlns:a16="http://schemas.microsoft.com/office/drawing/2014/main" id="{4CC2AC2E-A555-3B55-D477-A455E8479D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4314" y="1557564"/>
            <a:ext cx="2283372" cy="2283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8DDA70D-A05A-0855-B305-A0779C2FCD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13412" y="4228134"/>
            <a:ext cx="5259731" cy="262986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7BE40E6-8726-1D57-5859-F33BB695BE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3742" y="4228134"/>
            <a:ext cx="4703826" cy="2629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3743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8" name="Picture 6" descr="CryptoPunk 5822 NFT">
            <a:extLst>
              <a:ext uri="{FF2B5EF4-FFF2-40B4-BE49-F238E27FC236}">
                <a16:creationId xmlns:a16="http://schemas.microsoft.com/office/drawing/2014/main" id="{61686156-F008-BBFD-E00C-CCD3CEBC3E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2405" y="3968083"/>
            <a:ext cx="5087112" cy="2543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687F24-D78F-6292-30BA-531403BF01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712" y="207963"/>
            <a:ext cx="6372415" cy="1325563"/>
          </a:xfrm>
        </p:spPr>
        <p:txBody>
          <a:bodyPr/>
          <a:lstStyle/>
          <a:p>
            <a:r>
              <a:rPr lang="en-US" b="1" dirty="0"/>
              <a:t>Art &amp; NFTs</a:t>
            </a:r>
          </a:p>
        </p:txBody>
      </p:sp>
      <p:pic>
        <p:nvPicPr>
          <p:cNvPr id="33794" name="Picture 2" descr="CryptoPunk NFT Collectible Offered at Christie's for $7 M. – ARTnews.com">
            <a:extLst>
              <a:ext uri="{FF2B5EF4-FFF2-40B4-BE49-F238E27FC236}">
                <a16:creationId xmlns:a16="http://schemas.microsoft.com/office/drawing/2014/main" id="{3B2F1C53-A015-546B-75D3-1D14A04B75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930" y="1533526"/>
            <a:ext cx="3132519" cy="313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B9C8EBEE-2D52-0493-EF04-CF7DD06F736E}"/>
              </a:ext>
            </a:extLst>
          </p:cNvPr>
          <p:cNvSpPr txBox="1">
            <a:spLocks/>
          </p:cNvSpPr>
          <p:nvPr/>
        </p:nvSpPr>
        <p:spPr>
          <a:xfrm>
            <a:off x="259365" y="4847018"/>
            <a:ext cx="3132519" cy="7856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err="1"/>
              <a:t>Cryptopunks</a:t>
            </a:r>
            <a:endParaRPr lang="en-US" b="1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990BCB7-6D49-F265-A41F-3CB8ADCC1B4D}"/>
              </a:ext>
            </a:extLst>
          </p:cNvPr>
          <p:cNvSpPr txBox="1">
            <a:spLocks/>
          </p:cNvSpPr>
          <p:nvPr/>
        </p:nvSpPr>
        <p:spPr>
          <a:xfrm>
            <a:off x="8916352" y="4847018"/>
            <a:ext cx="3132519" cy="7856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Bored Apes</a:t>
            </a:r>
          </a:p>
        </p:txBody>
      </p:sp>
      <p:pic>
        <p:nvPicPr>
          <p:cNvPr id="33796" name="Picture 4" descr="Why Bored Ape Avatars Are Taking Over Twitter | The New Yorker">
            <a:extLst>
              <a:ext uri="{FF2B5EF4-FFF2-40B4-BE49-F238E27FC236}">
                <a16:creationId xmlns:a16="http://schemas.microsoft.com/office/drawing/2014/main" id="{9E7C752F-8B7E-11E7-7D41-C654B7A862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3239" y="1416877"/>
            <a:ext cx="4873752" cy="3249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29888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687F24-D78F-6292-30BA-531403BF01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712" y="207963"/>
            <a:ext cx="6372415" cy="1325563"/>
          </a:xfrm>
        </p:spPr>
        <p:txBody>
          <a:bodyPr/>
          <a:lstStyle/>
          <a:p>
            <a:r>
              <a:rPr lang="en-US" b="1" dirty="0"/>
              <a:t>NFT as “Title of Asset”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9C8EBEE-2D52-0493-EF04-CF7DD06F736E}"/>
              </a:ext>
            </a:extLst>
          </p:cNvPr>
          <p:cNvSpPr txBox="1">
            <a:spLocks/>
          </p:cNvSpPr>
          <p:nvPr/>
        </p:nvSpPr>
        <p:spPr>
          <a:xfrm>
            <a:off x="1070800" y="4847019"/>
            <a:ext cx="3132519" cy="7856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3-bed @ SC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990BCB7-6D49-F265-A41F-3CB8ADCC1B4D}"/>
              </a:ext>
            </a:extLst>
          </p:cNvPr>
          <p:cNvSpPr txBox="1">
            <a:spLocks/>
          </p:cNvSpPr>
          <p:nvPr/>
        </p:nvSpPr>
        <p:spPr>
          <a:xfrm>
            <a:off x="7233856" y="4847019"/>
            <a:ext cx="3132519" cy="7856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Marketplace</a:t>
            </a:r>
          </a:p>
        </p:txBody>
      </p:sp>
      <p:pic>
        <p:nvPicPr>
          <p:cNvPr id="34818" name="Picture 2" descr="The First NFT Home Just Sold for $175,000">
            <a:extLst>
              <a:ext uri="{FF2B5EF4-FFF2-40B4-BE49-F238E27FC236}">
                <a16:creationId xmlns:a16="http://schemas.microsoft.com/office/drawing/2014/main" id="{C87F2061-7688-92BA-0124-1A26369C5E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563" y="1229382"/>
            <a:ext cx="5488941" cy="3658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820" name="Picture 4">
            <a:extLst>
              <a:ext uri="{FF2B5EF4-FFF2-40B4-BE49-F238E27FC236}">
                <a16:creationId xmlns:a16="http://schemas.microsoft.com/office/drawing/2014/main" id="{5344BFA2-6323-C1E5-CE0B-C31CFBEC03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2476" y="3683318"/>
            <a:ext cx="3705225" cy="466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81631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687F24-D78F-6292-30BA-531403BF01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8400" y="147003"/>
            <a:ext cx="7680959" cy="1325563"/>
          </a:xfrm>
        </p:spPr>
        <p:txBody>
          <a:bodyPr/>
          <a:lstStyle/>
          <a:p>
            <a:pPr algn="ctr"/>
            <a:r>
              <a:rPr lang="en-US" b="1" dirty="0"/>
              <a:t>NFT as Mortgage / Medical Data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9C8EBEE-2D52-0493-EF04-CF7DD06F736E}"/>
              </a:ext>
            </a:extLst>
          </p:cNvPr>
          <p:cNvSpPr txBox="1">
            <a:spLocks/>
          </p:cNvSpPr>
          <p:nvPr/>
        </p:nvSpPr>
        <p:spPr>
          <a:xfrm>
            <a:off x="1070800" y="4847019"/>
            <a:ext cx="3132519" cy="7856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Mortgage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990BCB7-6D49-F265-A41F-3CB8ADCC1B4D}"/>
              </a:ext>
            </a:extLst>
          </p:cNvPr>
          <p:cNvSpPr txBox="1">
            <a:spLocks/>
          </p:cNvSpPr>
          <p:nvPr/>
        </p:nvSpPr>
        <p:spPr>
          <a:xfrm>
            <a:off x="7233856" y="4847019"/>
            <a:ext cx="3132519" cy="7856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Health Data</a:t>
            </a:r>
          </a:p>
        </p:txBody>
      </p:sp>
      <p:pic>
        <p:nvPicPr>
          <p:cNvPr id="36866" name="Picture 2" descr="29,954 Clinical Data Icon Images, Stock Photos &amp; Vectors | Shutterstock">
            <a:extLst>
              <a:ext uri="{FF2B5EF4-FFF2-40B4-BE49-F238E27FC236}">
                <a16:creationId xmlns:a16="http://schemas.microsoft.com/office/drawing/2014/main" id="{B76CE900-549B-A53E-2342-D827AB5237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237"/>
          <a:stretch/>
        </p:blipFill>
        <p:spPr bwMode="auto">
          <a:xfrm>
            <a:off x="6977824" y="1472566"/>
            <a:ext cx="3266631" cy="3052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868" name="Picture 4" descr="Mortgage loan - Free real estate icons">
            <a:extLst>
              <a:ext uri="{FF2B5EF4-FFF2-40B4-BE49-F238E27FC236}">
                <a16:creationId xmlns:a16="http://schemas.microsoft.com/office/drawing/2014/main" id="{DC759372-90F1-3134-64FE-4FFE559FAE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576" y="2010981"/>
            <a:ext cx="2513648" cy="2513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26161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687F24-D78F-6292-30BA-531403BF01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8400" y="147003"/>
            <a:ext cx="7680959" cy="1325563"/>
          </a:xfrm>
        </p:spPr>
        <p:txBody>
          <a:bodyPr/>
          <a:lstStyle/>
          <a:p>
            <a:pPr algn="ctr"/>
            <a:r>
              <a:rPr lang="en-US" b="1" dirty="0"/>
              <a:t>NFT as Memories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9C8EBEE-2D52-0493-EF04-CF7DD06F736E}"/>
              </a:ext>
            </a:extLst>
          </p:cNvPr>
          <p:cNvSpPr txBox="1">
            <a:spLocks/>
          </p:cNvSpPr>
          <p:nvPr/>
        </p:nvSpPr>
        <p:spPr>
          <a:xfrm>
            <a:off x="1070800" y="1792224"/>
            <a:ext cx="3132519" cy="38404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POAP</a:t>
            </a:r>
          </a:p>
          <a:p>
            <a:r>
              <a:rPr lang="en-US" sz="1800" b="1" dirty="0"/>
              <a:t>(proof of attendance protocol)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9076D4B-F0F1-FACD-4B8D-E6540F5DF2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4168" y="913853"/>
            <a:ext cx="9021127" cy="6042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0777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687F24-D78F-6292-30BA-531403BF01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713" y="207963"/>
            <a:ext cx="5257800" cy="1325563"/>
          </a:xfrm>
        </p:spPr>
        <p:txBody>
          <a:bodyPr/>
          <a:lstStyle/>
          <a:p>
            <a:pPr algn="ctr"/>
            <a:r>
              <a:rPr lang="en-US" dirty="0"/>
              <a:t>Tokens Standards</a:t>
            </a:r>
          </a:p>
        </p:txBody>
      </p:sp>
      <p:pic>
        <p:nvPicPr>
          <p:cNvPr id="23" name="Picture 4" descr="DAO">
            <a:extLst>
              <a:ext uri="{FF2B5EF4-FFF2-40B4-BE49-F238E27FC236}">
                <a16:creationId xmlns:a16="http://schemas.microsoft.com/office/drawing/2014/main" id="{B5AA4667-E4D4-23C0-A1BE-3A7E056071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-644920" y="646175"/>
            <a:ext cx="4509732" cy="4507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8EF6715A-DFF6-9DF1-FBA4-1BE2C2D5957D}"/>
              </a:ext>
            </a:extLst>
          </p:cNvPr>
          <p:cNvSpPr txBox="1"/>
          <p:nvPr/>
        </p:nvSpPr>
        <p:spPr>
          <a:xfrm>
            <a:off x="3795713" y="1533526"/>
            <a:ext cx="733963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0" i="0" dirty="0">
                <a:solidFill>
                  <a:srgbClr val="4C4C4C"/>
                </a:solidFill>
                <a:effectLst/>
                <a:latin typeface="system-ui"/>
              </a:rPr>
              <a:t>These standards help ensure smart contracts remain composable.</a:t>
            </a:r>
            <a:endParaRPr lang="en-US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95E0BE-B6EC-BAFE-54EA-F4F12930AA7F}"/>
              </a:ext>
            </a:extLst>
          </p:cNvPr>
          <p:cNvSpPr txBox="1"/>
          <p:nvPr/>
        </p:nvSpPr>
        <p:spPr>
          <a:xfrm>
            <a:off x="3734753" y="2729710"/>
            <a:ext cx="7461556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000" b="0" i="0" dirty="0">
                <a:solidFill>
                  <a:srgbClr val="4C4C4C"/>
                </a:solidFill>
                <a:effectLst/>
                <a:latin typeface="system-ui"/>
              </a:rPr>
              <a:t>Some of the most popular token standards on Ethereum: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b="0" i="0" u="sng" dirty="0">
                <a:solidFill>
                  <a:srgbClr val="4C4C4C"/>
                </a:solidFill>
                <a:effectLst/>
                <a:latin typeface="system-ui"/>
                <a:hlinkClick r:id="rId4"/>
              </a:rPr>
              <a:t> ERC-20</a:t>
            </a:r>
            <a:r>
              <a:rPr lang="en-US" sz="2000" b="0" i="0" dirty="0">
                <a:solidFill>
                  <a:srgbClr val="4C4C4C"/>
                </a:solidFill>
                <a:effectLst/>
                <a:latin typeface="system-ui"/>
              </a:rPr>
              <a:t> - fungible (interchangeable) tokens</a:t>
            </a:r>
            <a:endParaRPr lang="en-US" sz="2000" dirty="0">
              <a:solidFill>
                <a:srgbClr val="4C4C4C"/>
              </a:solidFill>
              <a:latin typeface="system-ui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b="0" i="0" u="sng" dirty="0">
                <a:solidFill>
                  <a:srgbClr val="4C4C4C"/>
                </a:solidFill>
                <a:effectLst/>
                <a:latin typeface="system-ui"/>
                <a:hlinkClick r:id="rId5"/>
              </a:rPr>
              <a:t> ERC-721</a:t>
            </a:r>
            <a:r>
              <a:rPr lang="en-US" sz="2000" b="0" i="0" dirty="0">
                <a:solidFill>
                  <a:srgbClr val="4C4C4C"/>
                </a:solidFill>
                <a:effectLst/>
                <a:latin typeface="system-ui"/>
              </a:rPr>
              <a:t> - non-fungible tokens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b="0" i="0" u="sng" dirty="0">
                <a:solidFill>
                  <a:srgbClr val="4C4C4C"/>
                </a:solidFill>
                <a:effectLst/>
                <a:latin typeface="system-ui"/>
                <a:hlinkClick r:id="rId6"/>
              </a:rPr>
              <a:t> ERC-777</a:t>
            </a:r>
            <a:r>
              <a:rPr lang="en-US" sz="2000" b="0" i="0" dirty="0">
                <a:solidFill>
                  <a:srgbClr val="4C4C4C"/>
                </a:solidFill>
                <a:effectLst/>
                <a:latin typeface="system-ui"/>
              </a:rPr>
              <a:t> - extra functionality on top of tokens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u="sng" dirty="0">
                <a:solidFill>
                  <a:srgbClr val="4C4C4C"/>
                </a:solidFill>
                <a:latin typeface="system-ui"/>
                <a:hlinkClick r:id="rId7"/>
              </a:rPr>
              <a:t> </a:t>
            </a:r>
            <a:r>
              <a:rPr lang="en-US" sz="2000" b="0" i="0" u="sng" dirty="0">
                <a:solidFill>
                  <a:srgbClr val="4C4C4C"/>
                </a:solidFill>
                <a:effectLst/>
                <a:latin typeface="system-ui"/>
                <a:hlinkClick r:id="rId7"/>
              </a:rPr>
              <a:t>ERC-1155</a:t>
            </a:r>
            <a:r>
              <a:rPr lang="en-US" sz="2000" b="0" i="0" dirty="0">
                <a:solidFill>
                  <a:srgbClr val="4C4C4C"/>
                </a:solidFill>
                <a:effectLst/>
                <a:latin typeface="system-ui"/>
              </a:rPr>
              <a:t> - more efficient trades and bundling of transactions (i.e. $BNB, $BAT</a:t>
            </a:r>
            <a:r>
              <a:rPr lang="en-US" sz="2000" dirty="0">
                <a:solidFill>
                  <a:srgbClr val="4C4C4C"/>
                </a:solidFill>
                <a:latin typeface="system-ui"/>
              </a:rPr>
              <a:t>, </a:t>
            </a:r>
            <a:r>
              <a:rPr lang="en-US" sz="2000" b="0" i="0" dirty="0" err="1">
                <a:solidFill>
                  <a:srgbClr val="4C4C4C"/>
                </a:solidFill>
                <a:effectLst/>
                <a:latin typeface="system-ui"/>
              </a:rPr>
              <a:t>CryptoPunks</a:t>
            </a:r>
            <a:r>
              <a:rPr lang="en-US" sz="2000" dirty="0">
                <a:solidFill>
                  <a:srgbClr val="4C4C4C"/>
                </a:solidFill>
                <a:latin typeface="system-ui"/>
              </a:rPr>
              <a:t>)</a:t>
            </a:r>
            <a:endParaRPr lang="en-US" sz="2000" b="0" i="0" dirty="0">
              <a:solidFill>
                <a:srgbClr val="4C4C4C"/>
              </a:solidFill>
              <a:effectLst/>
              <a:latin typeface="system-ui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b="0" i="0" u="sng" dirty="0">
                <a:solidFill>
                  <a:srgbClr val="4C4C4C"/>
                </a:solidFill>
                <a:effectLst/>
                <a:latin typeface="system-ui"/>
                <a:hlinkClick r:id="rId8"/>
              </a:rPr>
              <a:t> ERC-4626</a:t>
            </a:r>
            <a:r>
              <a:rPr lang="en-US" sz="2000" b="0" i="0" dirty="0">
                <a:solidFill>
                  <a:srgbClr val="4C4C4C"/>
                </a:solidFill>
                <a:effectLst/>
                <a:latin typeface="system-ui"/>
              </a:rPr>
              <a:t> - standards yield-bearing vaults.</a:t>
            </a:r>
          </a:p>
        </p:txBody>
      </p:sp>
    </p:spTree>
    <p:extLst>
      <p:ext uri="{BB962C8B-B14F-4D97-AF65-F5344CB8AC3E}">
        <p14:creationId xmlns:p14="http://schemas.microsoft.com/office/powerpoint/2010/main" val="27442452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B402A-FE8F-17D0-C8BC-BD90569C22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Quiz - </a:t>
            </a:r>
            <a:r>
              <a:rPr lang="en-US" b="1" i="0" dirty="0">
                <a:solidFill>
                  <a:srgbClr val="1A202C"/>
                </a:solidFill>
                <a:effectLst/>
                <a:latin typeface="system-ui"/>
              </a:rPr>
              <a:t>Non-fungible tokens (NFT)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4D00DF-DAE4-CF02-5C08-805C9136A5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i="0" dirty="0">
                <a:solidFill>
                  <a:srgbClr val="1A202C"/>
                </a:solidFill>
                <a:effectLst/>
                <a:latin typeface="system-ui"/>
              </a:rPr>
              <a:t>NFTs on Ethereum are harmful to the environment</a:t>
            </a:r>
          </a:p>
          <a:p>
            <a:pPr marL="514350" indent="-514350">
              <a:buFont typeface="+mj-lt"/>
              <a:buAutoNum type="alphaLcParenR"/>
            </a:pPr>
            <a:r>
              <a:rPr lang="en-US" dirty="0">
                <a:solidFill>
                  <a:srgbClr val="1A202C"/>
                </a:solidFill>
                <a:latin typeface="system-ui"/>
              </a:rPr>
              <a:t>True</a:t>
            </a:r>
          </a:p>
          <a:p>
            <a:pPr marL="514350" indent="-514350">
              <a:buFont typeface="+mj-lt"/>
              <a:buAutoNum type="alphaLcParenR"/>
            </a:pPr>
            <a:r>
              <a:rPr lang="en-US" dirty="0">
                <a:solidFill>
                  <a:srgbClr val="1A202C"/>
                </a:solidFill>
                <a:latin typeface="system-ui"/>
              </a:rPr>
              <a:t>False</a:t>
            </a:r>
          </a:p>
        </p:txBody>
      </p:sp>
    </p:spTree>
    <p:extLst>
      <p:ext uri="{BB962C8B-B14F-4D97-AF65-F5344CB8AC3E}">
        <p14:creationId xmlns:p14="http://schemas.microsoft.com/office/powerpoint/2010/main" val="9757860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B402A-FE8F-17D0-C8BC-BD90569C22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Quiz - </a:t>
            </a:r>
            <a:r>
              <a:rPr lang="en-US" b="1" i="0" dirty="0">
                <a:solidFill>
                  <a:srgbClr val="1A202C"/>
                </a:solidFill>
                <a:effectLst/>
                <a:latin typeface="system-ui"/>
              </a:rPr>
              <a:t>Non-fungible tokens (NFT)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4D00DF-DAE4-CF02-5C08-805C9136A5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i="0" dirty="0">
                <a:solidFill>
                  <a:srgbClr val="1A202C"/>
                </a:solidFill>
                <a:effectLst/>
                <a:latin typeface="system-ui"/>
              </a:rPr>
              <a:t>Two NFTs representing the same artwork are the same thing.</a:t>
            </a:r>
          </a:p>
          <a:p>
            <a:pPr marL="514350" indent="-514350">
              <a:buFont typeface="+mj-lt"/>
              <a:buAutoNum type="alphaLcParenR"/>
            </a:pPr>
            <a:r>
              <a:rPr lang="en-US" dirty="0">
                <a:solidFill>
                  <a:srgbClr val="1A202C"/>
                </a:solidFill>
                <a:latin typeface="system-ui"/>
              </a:rPr>
              <a:t>True</a:t>
            </a:r>
          </a:p>
          <a:p>
            <a:pPr marL="514350" indent="-514350">
              <a:buFont typeface="+mj-lt"/>
              <a:buAutoNum type="alphaLcParenR"/>
            </a:pPr>
            <a:r>
              <a:rPr lang="en-US" dirty="0">
                <a:solidFill>
                  <a:srgbClr val="1A202C"/>
                </a:solidFill>
                <a:latin typeface="system-ui"/>
              </a:rPr>
              <a:t>False</a:t>
            </a:r>
          </a:p>
        </p:txBody>
      </p:sp>
    </p:spTree>
    <p:extLst>
      <p:ext uri="{BB962C8B-B14F-4D97-AF65-F5344CB8AC3E}">
        <p14:creationId xmlns:p14="http://schemas.microsoft.com/office/powerpoint/2010/main" val="34523864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B402A-FE8F-17D0-C8BC-BD90569C22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Quiz - </a:t>
            </a:r>
            <a:r>
              <a:rPr lang="en-US" b="1" i="0" dirty="0">
                <a:solidFill>
                  <a:srgbClr val="1A202C"/>
                </a:solidFill>
                <a:effectLst/>
                <a:latin typeface="system-ui"/>
              </a:rPr>
              <a:t>Non-fungible tokens (NFT)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4D00DF-DAE4-CF02-5C08-805C9136A5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i="0" dirty="0">
                <a:solidFill>
                  <a:srgbClr val="1A202C"/>
                </a:solidFill>
                <a:effectLst/>
                <a:latin typeface="system-ui"/>
              </a:rPr>
              <a:t>NFTs most commonly represent:</a:t>
            </a:r>
          </a:p>
          <a:p>
            <a:pPr marL="514350" indent="-514350">
              <a:buFont typeface="+mj-lt"/>
              <a:buAutoNum type="alphaLcParenR"/>
            </a:pPr>
            <a:r>
              <a:rPr lang="en-US" dirty="0">
                <a:solidFill>
                  <a:srgbClr val="1A202C"/>
                </a:solidFill>
                <a:latin typeface="system-ui"/>
              </a:rPr>
              <a:t>A password to your wallet</a:t>
            </a:r>
          </a:p>
          <a:p>
            <a:pPr marL="514350" indent="-514350">
              <a:buFont typeface="+mj-lt"/>
              <a:buAutoNum type="alphaLcParenR"/>
            </a:pPr>
            <a:r>
              <a:rPr lang="en-US" dirty="0">
                <a:solidFill>
                  <a:srgbClr val="1A202C"/>
                </a:solidFill>
                <a:latin typeface="system-ui"/>
              </a:rPr>
              <a:t>Ownership of a unique digital item</a:t>
            </a:r>
          </a:p>
          <a:p>
            <a:pPr marL="514350" indent="-514350">
              <a:buFont typeface="+mj-lt"/>
              <a:buAutoNum type="alphaLcParenR"/>
            </a:pPr>
            <a:r>
              <a:rPr lang="en-US" dirty="0">
                <a:solidFill>
                  <a:srgbClr val="1A202C"/>
                </a:solidFill>
                <a:latin typeface="system-ui"/>
              </a:rPr>
              <a:t>Your current ETH balance</a:t>
            </a:r>
          </a:p>
          <a:p>
            <a:pPr marL="514350" indent="-514350">
              <a:buFont typeface="+mj-lt"/>
              <a:buAutoNum type="alphaLcParenR"/>
            </a:pPr>
            <a:r>
              <a:rPr lang="en-US" dirty="0">
                <a:solidFill>
                  <a:srgbClr val="1A202C"/>
                </a:solidFill>
                <a:latin typeface="system-ui"/>
              </a:rPr>
              <a:t>All of the above</a:t>
            </a:r>
          </a:p>
        </p:txBody>
      </p:sp>
    </p:spTree>
    <p:extLst>
      <p:ext uri="{BB962C8B-B14F-4D97-AF65-F5344CB8AC3E}">
        <p14:creationId xmlns:p14="http://schemas.microsoft.com/office/powerpoint/2010/main" val="42059206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B402A-FE8F-17D0-C8BC-BD90569C22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Quiz - </a:t>
            </a:r>
            <a:r>
              <a:rPr lang="en-US" b="1" i="0" dirty="0">
                <a:solidFill>
                  <a:srgbClr val="1A202C"/>
                </a:solidFill>
                <a:effectLst/>
                <a:latin typeface="system-ui"/>
              </a:rPr>
              <a:t>Non-fungible tokens (NFT)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4D00DF-DAE4-CF02-5C08-805C9136A5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i="0" dirty="0">
                <a:solidFill>
                  <a:srgbClr val="1A202C"/>
                </a:solidFill>
                <a:effectLst/>
                <a:latin typeface="system-ui"/>
              </a:rPr>
              <a:t>NFTs have helped create a new:</a:t>
            </a:r>
          </a:p>
          <a:p>
            <a:pPr marL="514350" indent="-514350">
              <a:buFont typeface="+mj-lt"/>
              <a:buAutoNum type="alphaLcParenR"/>
            </a:pPr>
            <a:r>
              <a:rPr lang="en-US" dirty="0">
                <a:solidFill>
                  <a:srgbClr val="1A202C"/>
                </a:solidFill>
                <a:latin typeface="system-ui"/>
              </a:rPr>
              <a:t>Curator economy</a:t>
            </a:r>
          </a:p>
          <a:p>
            <a:pPr marL="514350" indent="-514350">
              <a:buFont typeface="+mj-lt"/>
              <a:buAutoNum type="alphaLcParenR"/>
            </a:pPr>
            <a:r>
              <a:rPr lang="en-US" dirty="0">
                <a:solidFill>
                  <a:srgbClr val="1A202C"/>
                </a:solidFill>
                <a:latin typeface="system-ui"/>
              </a:rPr>
              <a:t>Carbon economy</a:t>
            </a:r>
          </a:p>
          <a:p>
            <a:pPr marL="514350" indent="-514350">
              <a:buFont typeface="+mj-lt"/>
              <a:buAutoNum type="alphaLcParenR"/>
            </a:pPr>
            <a:r>
              <a:rPr lang="en-US" dirty="0">
                <a:solidFill>
                  <a:srgbClr val="1A202C"/>
                </a:solidFill>
                <a:latin typeface="system-ui"/>
              </a:rPr>
              <a:t>Creator economy</a:t>
            </a:r>
          </a:p>
          <a:p>
            <a:pPr marL="514350" indent="-514350">
              <a:buFont typeface="+mj-lt"/>
              <a:buAutoNum type="alphaLcParenR"/>
            </a:pPr>
            <a:r>
              <a:rPr lang="en-US" dirty="0">
                <a:solidFill>
                  <a:srgbClr val="1A202C"/>
                </a:solidFill>
                <a:latin typeface="system-ui"/>
              </a:rPr>
              <a:t>Doge economy</a:t>
            </a:r>
          </a:p>
        </p:txBody>
      </p:sp>
    </p:spTree>
    <p:extLst>
      <p:ext uri="{BB962C8B-B14F-4D97-AF65-F5344CB8AC3E}">
        <p14:creationId xmlns:p14="http://schemas.microsoft.com/office/powerpoint/2010/main" val="8240001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687F24-D78F-6292-30BA-531403BF01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450" y="179388"/>
            <a:ext cx="5257800" cy="1325563"/>
          </a:xfrm>
        </p:spPr>
        <p:txBody>
          <a:bodyPr/>
          <a:lstStyle/>
          <a:p>
            <a:pPr algn="ctr"/>
            <a:r>
              <a:rPr lang="en-US" dirty="0"/>
              <a:t>Wallets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F615345-28A4-A8F6-4C15-D9094F374CC0}"/>
              </a:ext>
            </a:extLst>
          </p:cNvPr>
          <p:cNvSpPr txBox="1">
            <a:spLocks/>
          </p:cNvSpPr>
          <p:nvPr/>
        </p:nvSpPr>
        <p:spPr>
          <a:xfrm>
            <a:off x="6648450" y="179388"/>
            <a:ext cx="52578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Tokens</a:t>
            </a:r>
          </a:p>
        </p:txBody>
      </p:sp>
      <p:pic>
        <p:nvPicPr>
          <p:cNvPr id="5" name="Picture 2" descr="Imagen de un robot con una caja fuerte como cuerpo, que representa una cartera de Ethereum">
            <a:extLst>
              <a:ext uri="{FF2B5EF4-FFF2-40B4-BE49-F238E27FC236}">
                <a16:creationId xmlns:a16="http://schemas.microsoft.com/office/drawing/2014/main" id="{4669B3C6-8EC1-76D9-2D64-6B2926EAAF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71588"/>
            <a:ext cx="4214379" cy="5586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DAO">
            <a:extLst>
              <a:ext uri="{FF2B5EF4-FFF2-40B4-BE49-F238E27FC236}">
                <a16:creationId xmlns:a16="http://schemas.microsoft.com/office/drawing/2014/main" id="{8B4C7E99-542B-64BA-4675-E8640F5AB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4379" y="1491115"/>
            <a:ext cx="5383212" cy="5380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41F95ED-36E0-8109-7B35-EF5511396EFB}"/>
              </a:ext>
            </a:extLst>
          </p:cNvPr>
          <p:cNvSpPr txBox="1"/>
          <p:nvPr/>
        </p:nvSpPr>
        <p:spPr>
          <a:xfrm>
            <a:off x="8428758" y="1491115"/>
            <a:ext cx="3414551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CR" sz="2000" dirty="0">
                <a:solidFill>
                  <a:srgbClr val="000000"/>
                </a:solidFill>
                <a:latin typeface="Graphik Meetup"/>
              </a:rPr>
              <a:t>¿</a:t>
            </a:r>
            <a:r>
              <a:rPr lang="es-ES" sz="2000" dirty="0">
                <a:solidFill>
                  <a:srgbClr val="000000"/>
                </a:solidFill>
                <a:latin typeface="Graphik Meetup"/>
              </a:rPr>
              <a:t>QUE ES UN TOKEN?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sz="2000" b="0" i="0" dirty="0">
                <a:solidFill>
                  <a:srgbClr val="000000"/>
                </a:solidFill>
                <a:effectLst/>
                <a:latin typeface="Graphik Meetup"/>
              </a:rPr>
              <a:t>TIPOS DE TOKEN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rgbClr val="000000"/>
                </a:solidFill>
                <a:latin typeface="Graphik Meetup"/>
              </a:rPr>
              <a:t>EJEMPLOS DE TOKENS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rgbClr val="000000"/>
                </a:solidFill>
                <a:latin typeface="Graphik Meetup"/>
              </a:rPr>
              <a:t>NFT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sz="2000" b="0" i="0" dirty="0">
                <a:solidFill>
                  <a:srgbClr val="000000"/>
                </a:solidFill>
                <a:effectLst/>
                <a:latin typeface="Graphik Meetup"/>
              </a:rPr>
              <a:t>MERCADOS DE TOKENS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rgbClr val="000000"/>
                </a:solidFill>
                <a:latin typeface="Graphik Meetup"/>
              </a:rPr>
              <a:t>ESTANDARES</a:t>
            </a:r>
            <a:endParaRPr lang="es-ES" sz="2000" b="0" i="0" dirty="0">
              <a:solidFill>
                <a:srgbClr val="000000"/>
              </a:solidFill>
              <a:effectLst/>
              <a:latin typeface="Graphik Meetup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rgbClr val="000000"/>
                </a:solidFill>
                <a:latin typeface="Graphik Meetup"/>
              </a:rPr>
              <a:t>SBT</a:t>
            </a:r>
            <a:endParaRPr lang="es-ES" sz="2000" b="0" i="0" dirty="0">
              <a:solidFill>
                <a:srgbClr val="000000"/>
              </a:solidFill>
              <a:effectLst/>
              <a:latin typeface="Graphik Meetup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sz="2000" b="0" i="0" dirty="0">
                <a:solidFill>
                  <a:srgbClr val="000000"/>
                </a:solidFill>
                <a:effectLst/>
                <a:latin typeface="Graphik Meetup"/>
              </a:rPr>
              <a:t>CONSIGUIENDO MI PRIMER TOKEN</a:t>
            </a:r>
          </a:p>
        </p:txBody>
      </p:sp>
    </p:spTree>
    <p:extLst>
      <p:ext uri="{BB962C8B-B14F-4D97-AF65-F5344CB8AC3E}">
        <p14:creationId xmlns:p14="http://schemas.microsoft.com/office/powerpoint/2010/main" val="3230110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5" presetClass="emph" presetSubtype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5" presetClass="emph" presetSubtype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14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5" presetClass="emph" presetSubtype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5" presetClass="emph" presetSubtype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5" presetClass="emph" presetSubtype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26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5" presetClass="emph" presetSubtype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5" presetClass="emph" presetSubtype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34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ACD16E9-B760-9830-B31A-40FD86EB71D1}"/>
              </a:ext>
            </a:extLst>
          </p:cNvPr>
          <p:cNvSpPr txBox="1"/>
          <p:nvPr/>
        </p:nvSpPr>
        <p:spPr>
          <a:xfrm>
            <a:off x="6608064" y="1641455"/>
            <a:ext cx="4413504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i="0" dirty="0">
                <a:solidFill>
                  <a:srgbClr val="111111"/>
                </a:solidFill>
                <a:effectLst/>
                <a:latin typeface="-apple-system"/>
              </a:rPr>
              <a:t>EIP-5114: </a:t>
            </a:r>
            <a:r>
              <a:rPr lang="en-US" sz="3200" b="1" i="0" dirty="0" err="1">
                <a:solidFill>
                  <a:srgbClr val="111111"/>
                </a:solidFill>
                <a:effectLst/>
                <a:latin typeface="-apple-system"/>
              </a:rPr>
              <a:t>Soulbound</a:t>
            </a:r>
            <a:r>
              <a:rPr lang="en-US" sz="3200" b="1" i="0" dirty="0">
                <a:solidFill>
                  <a:srgbClr val="111111"/>
                </a:solidFill>
                <a:effectLst/>
                <a:latin typeface="-apple-system"/>
              </a:rPr>
              <a:t> Badge </a:t>
            </a:r>
          </a:p>
          <a:p>
            <a:pPr algn="ctr"/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A badge that is attached to a "soul" at mint time and cannot be transferred after that.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87E749-2E16-B335-057E-CA02E0129846}"/>
              </a:ext>
            </a:extLst>
          </p:cNvPr>
          <p:cNvSpPr txBox="1"/>
          <p:nvPr/>
        </p:nvSpPr>
        <p:spPr>
          <a:xfrm>
            <a:off x="6217920" y="4006703"/>
            <a:ext cx="5193792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i="0" dirty="0">
                <a:solidFill>
                  <a:srgbClr val="111111"/>
                </a:solidFill>
                <a:effectLst/>
                <a:latin typeface="-apple-system"/>
              </a:rPr>
              <a:t>EIP-5484: Consensual </a:t>
            </a:r>
            <a:r>
              <a:rPr lang="en-US" sz="3200" b="1" i="0" dirty="0" err="1">
                <a:solidFill>
                  <a:srgbClr val="111111"/>
                </a:solidFill>
                <a:effectLst/>
                <a:latin typeface="-apple-system"/>
              </a:rPr>
              <a:t>Soulbound</a:t>
            </a:r>
            <a:r>
              <a:rPr lang="en-US" sz="3200" b="1" i="0" dirty="0">
                <a:solidFill>
                  <a:srgbClr val="111111"/>
                </a:solidFill>
                <a:effectLst/>
                <a:latin typeface="-apple-system"/>
              </a:rPr>
              <a:t> Tokens </a:t>
            </a:r>
          </a:p>
          <a:p>
            <a:pPr algn="ctr"/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Interface for special NFTs with immutable ownership and pre-determined immutable burn authorization</a:t>
            </a:r>
          </a:p>
        </p:txBody>
      </p:sp>
      <p:pic>
        <p:nvPicPr>
          <p:cNvPr id="37890" name="Picture 2" descr="Soulbound Tokens: Social credit system or spark for global adoption? –  Cointelegraph Magazine">
            <a:extLst>
              <a:ext uri="{FF2B5EF4-FFF2-40B4-BE49-F238E27FC236}">
                <a16:creationId xmlns:a16="http://schemas.microsoft.com/office/drawing/2014/main" id="{2E8D506B-6DB7-0EDA-110C-ABC4294363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64"/>
          <a:stretch/>
        </p:blipFill>
        <p:spPr bwMode="auto">
          <a:xfrm>
            <a:off x="0" y="2981668"/>
            <a:ext cx="4805680" cy="3876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12F57705-3625-8A31-AC39-9B3CC1AB2A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9921" y="403035"/>
            <a:ext cx="5257800" cy="1325563"/>
          </a:xfrm>
        </p:spPr>
        <p:txBody>
          <a:bodyPr/>
          <a:lstStyle/>
          <a:p>
            <a:pPr algn="ctr"/>
            <a:r>
              <a:rPr lang="en-US" dirty="0"/>
              <a:t>What is next?</a:t>
            </a:r>
          </a:p>
        </p:txBody>
      </p:sp>
    </p:spTree>
    <p:extLst>
      <p:ext uri="{BB962C8B-B14F-4D97-AF65-F5344CB8AC3E}">
        <p14:creationId xmlns:p14="http://schemas.microsoft.com/office/powerpoint/2010/main" val="5528308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12F57705-3625-8A31-AC39-9B3CC1AB2A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9920" y="403035"/>
            <a:ext cx="9249728" cy="1325563"/>
          </a:xfrm>
        </p:spPr>
        <p:txBody>
          <a:bodyPr>
            <a:normAutofit/>
          </a:bodyPr>
          <a:lstStyle/>
          <a:p>
            <a:pPr algn="ctr"/>
            <a:r>
              <a:rPr lang="en-US" dirty="0" err="1"/>
              <a:t>zkID</a:t>
            </a:r>
            <a:r>
              <a:rPr lang="en-US" dirty="0"/>
              <a:t> Badges, Reputation and Attestations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30819E-75A6-1D60-7371-8822754F83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113"/>
          <a:stretch/>
        </p:blipFill>
        <p:spPr>
          <a:xfrm>
            <a:off x="0" y="2007398"/>
            <a:ext cx="12192000" cy="3659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8841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0D2E30C9-BE31-6159-23CD-D40F193F8291}"/>
              </a:ext>
            </a:extLst>
          </p:cNvPr>
          <p:cNvSpPr txBox="1"/>
          <p:nvPr/>
        </p:nvSpPr>
        <p:spPr>
          <a:xfrm>
            <a:off x="2813775" y="4582462"/>
            <a:ext cx="609426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R" sz="5400" dirty="0"/>
              <a:t>Break</a:t>
            </a:r>
            <a:endParaRPr lang="en-US" sz="5400" dirty="0"/>
          </a:p>
        </p:txBody>
      </p:sp>
      <p:pic>
        <p:nvPicPr>
          <p:cNvPr id="11" name="Picture 2" descr="ethereum.org hero">
            <a:extLst>
              <a:ext uri="{FF2B5EF4-FFF2-40B4-BE49-F238E27FC236}">
                <a16:creationId xmlns:a16="http://schemas.microsoft.com/office/drawing/2014/main" id="{10CFBC01-643F-8BAC-3B36-5578ABFCD3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235"/>
          <a:stretch/>
        </p:blipFill>
        <p:spPr bwMode="auto">
          <a:xfrm>
            <a:off x="0" y="0"/>
            <a:ext cx="12192000" cy="3989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9585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erson smiling for the camera&#10;&#10;Description automatically generated with medium confidence">
            <a:extLst>
              <a:ext uri="{FF2B5EF4-FFF2-40B4-BE49-F238E27FC236}">
                <a16:creationId xmlns:a16="http://schemas.microsoft.com/office/drawing/2014/main" id="{7D1A847C-164B-0617-4480-0CE8E918FD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1474" y="115278"/>
            <a:ext cx="2384854" cy="2384854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AE035001-87ED-C0E9-BE0F-E20F4D61E9A8}"/>
              </a:ext>
            </a:extLst>
          </p:cNvPr>
          <p:cNvSpPr txBox="1">
            <a:spLocks/>
          </p:cNvSpPr>
          <p:nvPr/>
        </p:nvSpPr>
        <p:spPr>
          <a:xfrm>
            <a:off x="3044143" y="1225945"/>
            <a:ext cx="471973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R" sz="4800" dirty="0"/>
              <a:t>¡Muchas Gracias!</a:t>
            </a:r>
            <a:endParaRPr lang="en-US" sz="4800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ACFEDF5-C134-FB41-A304-623C91512E6E}"/>
              </a:ext>
            </a:extLst>
          </p:cNvPr>
          <p:cNvGrpSpPr/>
          <p:nvPr/>
        </p:nvGrpSpPr>
        <p:grpSpPr>
          <a:xfrm>
            <a:off x="7121081" y="2602885"/>
            <a:ext cx="4885010" cy="3907833"/>
            <a:chOff x="86324" y="2736177"/>
            <a:chExt cx="4885010" cy="3907833"/>
          </a:xfrm>
        </p:grpSpPr>
        <p:pic>
          <p:nvPicPr>
            <p:cNvPr id="8" name="Picture 7" descr="Icon&#10;&#10;Description automatically generated">
              <a:extLst>
                <a:ext uri="{FF2B5EF4-FFF2-40B4-BE49-F238E27FC236}">
                  <a16:creationId xmlns:a16="http://schemas.microsoft.com/office/drawing/2014/main" id="{2DA12D5C-E089-2F80-B43B-D7DC9D4341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58352" y="3931854"/>
              <a:ext cx="640080" cy="640080"/>
            </a:xfrm>
            <a:prstGeom prst="rect">
              <a:avLst/>
            </a:prstGeom>
          </p:spPr>
        </p:pic>
        <p:pic>
          <p:nvPicPr>
            <p:cNvPr id="10" name="Picture 9" descr="Logo, icon&#10;&#10;Description automatically generated">
              <a:extLst>
                <a:ext uri="{FF2B5EF4-FFF2-40B4-BE49-F238E27FC236}">
                  <a16:creationId xmlns:a16="http://schemas.microsoft.com/office/drawing/2014/main" id="{C14C5605-D553-68A7-0208-07F107814B5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58352" y="4838566"/>
              <a:ext cx="640080" cy="640080"/>
            </a:xfrm>
            <a:prstGeom prst="rect">
              <a:avLst/>
            </a:prstGeom>
          </p:spPr>
        </p:pic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7CDB3610-A582-608C-7A8C-FB86EB9A25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58352" y="5760836"/>
              <a:ext cx="1212982" cy="6738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8" descr="Qr code&#10;&#10;Description automatically generated">
              <a:extLst>
                <a:ext uri="{FF2B5EF4-FFF2-40B4-BE49-F238E27FC236}">
                  <a16:creationId xmlns:a16="http://schemas.microsoft.com/office/drawing/2014/main" id="{46DB56EC-8E31-2DB5-10C4-FC390EF18A3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8645" y="2736177"/>
              <a:ext cx="3468234" cy="3468234"/>
            </a:xfrm>
            <a:prstGeom prst="rect">
              <a:avLst/>
            </a:prstGeom>
          </p:spPr>
        </p:pic>
        <p:pic>
          <p:nvPicPr>
            <p:cNvPr id="6148" name="Picture 4">
              <a:extLst>
                <a:ext uri="{FF2B5EF4-FFF2-40B4-BE49-F238E27FC236}">
                  <a16:creationId xmlns:a16="http://schemas.microsoft.com/office/drawing/2014/main" id="{D4A415C4-6125-66E9-8055-FD4789D671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58352" y="3009585"/>
              <a:ext cx="640080" cy="6400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itle 1">
              <a:extLst>
                <a:ext uri="{FF2B5EF4-FFF2-40B4-BE49-F238E27FC236}">
                  <a16:creationId xmlns:a16="http://schemas.microsoft.com/office/drawing/2014/main" id="{84B7B13E-A433-C11C-64BE-1B849949038C}"/>
                </a:ext>
              </a:extLst>
            </p:cNvPr>
            <p:cNvSpPr txBox="1">
              <a:spLocks/>
            </p:cNvSpPr>
            <p:nvPr/>
          </p:nvSpPr>
          <p:spPr>
            <a:xfrm>
              <a:off x="86324" y="6003930"/>
              <a:ext cx="3618878" cy="64008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fontScale="92500" lnSpcReduction="100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s-CR" dirty="0"/>
                <a:t>Andy Guzman</a:t>
              </a:r>
              <a:endParaRPr lang="en-US" dirty="0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E2D6F25C-111E-4E87-15B0-3E31B6FC26D1}"/>
              </a:ext>
            </a:extLst>
          </p:cNvPr>
          <p:cNvSpPr txBox="1"/>
          <p:nvPr/>
        </p:nvSpPr>
        <p:spPr>
          <a:xfrm>
            <a:off x="1226393" y="6101349"/>
            <a:ext cx="60940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https://t.me/EthereumCR</a:t>
            </a:r>
          </a:p>
        </p:txBody>
      </p:sp>
      <p:pic>
        <p:nvPicPr>
          <p:cNvPr id="6150" name="Picture 6" descr="Image">
            <a:extLst>
              <a:ext uri="{FF2B5EF4-FFF2-40B4-BE49-F238E27FC236}">
                <a16:creationId xmlns:a16="http://schemas.microsoft.com/office/drawing/2014/main" id="{470DDB44-9566-4867-4726-9F2C70E933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229" y="2954964"/>
            <a:ext cx="3146385" cy="3146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97488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3335710-E592-7AF3-6BB4-3C75DEE55B43}"/>
              </a:ext>
            </a:extLst>
          </p:cNvPr>
          <p:cNvSpPr txBox="1"/>
          <p:nvPr/>
        </p:nvSpPr>
        <p:spPr>
          <a:xfrm>
            <a:off x="1101213" y="2148629"/>
            <a:ext cx="60960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ES" b="0" i="0" dirty="0">
                <a:solidFill>
                  <a:srgbClr val="1A202C"/>
                </a:solidFill>
                <a:effectLst/>
                <a:latin typeface="system-ui"/>
              </a:rPr>
              <a:t>Cualquiera puede crear nuevos tipos de activos e intercambiarlos en Ethereum. Estos se conocen como «</a:t>
            </a:r>
            <a:r>
              <a:rPr lang="es-ES" b="0" i="0" dirty="0" err="1">
                <a:solidFill>
                  <a:srgbClr val="1A202C"/>
                </a:solidFill>
                <a:effectLst/>
                <a:latin typeface="system-ui"/>
              </a:rPr>
              <a:t>tókenes</a:t>
            </a:r>
            <a:r>
              <a:rPr lang="es-ES" b="0" i="0" dirty="0">
                <a:solidFill>
                  <a:srgbClr val="1A202C"/>
                </a:solidFill>
                <a:effectLst/>
                <a:latin typeface="system-ui"/>
              </a:rPr>
              <a:t>». La gente ha «</a:t>
            </a:r>
            <a:r>
              <a:rPr lang="es-ES" b="0" i="0" dirty="0" err="1">
                <a:solidFill>
                  <a:srgbClr val="1A202C"/>
                </a:solidFill>
                <a:effectLst/>
                <a:latin typeface="system-ui"/>
              </a:rPr>
              <a:t>tokenizado</a:t>
            </a:r>
            <a:r>
              <a:rPr lang="es-ES" b="0" i="0" dirty="0">
                <a:solidFill>
                  <a:srgbClr val="1A202C"/>
                </a:solidFill>
                <a:effectLst/>
                <a:latin typeface="system-ui"/>
              </a:rPr>
              <a:t>» las monedas tradicionales, sus bienes raíces, su arte e incluso ¡a sí mismos!</a:t>
            </a:r>
          </a:p>
          <a:p>
            <a:pPr algn="just"/>
            <a:r>
              <a:rPr lang="es-ES" b="0" i="0" dirty="0">
                <a:solidFill>
                  <a:srgbClr val="1A202C"/>
                </a:solidFill>
                <a:effectLst/>
                <a:latin typeface="system-ui"/>
              </a:rPr>
              <a:t>Ethereum alberga miles de </a:t>
            </a:r>
            <a:r>
              <a:rPr lang="es-ES" b="0" i="0" dirty="0" err="1">
                <a:solidFill>
                  <a:srgbClr val="1A202C"/>
                </a:solidFill>
                <a:effectLst/>
                <a:latin typeface="system-ui"/>
              </a:rPr>
              <a:t>tókenes</a:t>
            </a:r>
            <a:r>
              <a:rPr lang="es-ES" b="0" i="0" dirty="0">
                <a:solidFill>
                  <a:srgbClr val="1A202C"/>
                </a:solidFill>
                <a:effectLst/>
                <a:latin typeface="system-ui"/>
              </a:rPr>
              <a:t>, algunos más útiles y valiosos que otros. Los desarrolladores están constantemente creando nuevos </a:t>
            </a:r>
            <a:r>
              <a:rPr lang="es-ES" b="0" i="0" dirty="0" err="1">
                <a:solidFill>
                  <a:srgbClr val="1A202C"/>
                </a:solidFill>
                <a:effectLst/>
                <a:latin typeface="system-ui"/>
              </a:rPr>
              <a:t>tókenes</a:t>
            </a:r>
            <a:r>
              <a:rPr lang="es-ES" b="0" i="0" dirty="0">
                <a:solidFill>
                  <a:srgbClr val="1A202C"/>
                </a:solidFill>
                <a:effectLst/>
                <a:latin typeface="system-ui"/>
              </a:rPr>
              <a:t> que desbloquean nuevas posibilidades y abren nuevos mercados.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D6F1A7-889F-E923-D44E-89042C3F2538}"/>
              </a:ext>
            </a:extLst>
          </p:cNvPr>
          <p:cNvSpPr txBox="1"/>
          <p:nvPr/>
        </p:nvSpPr>
        <p:spPr>
          <a:xfrm>
            <a:off x="1868129" y="104436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s-ES" b="1" i="0" dirty="0">
                <a:solidFill>
                  <a:srgbClr val="1A202C"/>
                </a:solidFill>
                <a:effectLst/>
                <a:latin typeface="system-ui"/>
              </a:rPr>
              <a:t>ETH no es la única criptografía en Ethereum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1FB9C3-8714-F527-C655-4D5FE5AE056D}"/>
              </a:ext>
            </a:extLst>
          </p:cNvPr>
          <p:cNvSpPr txBox="1"/>
          <p:nvPr/>
        </p:nvSpPr>
        <p:spPr>
          <a:xfrm>
            <a:off x="2330246" y="544430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https://ethereum.org/es/eth/#quiz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8A1B6B-F0B0-8E46-33AD-D36F3A6F0FCF}"/>
              </a:ext>
            </a:extLst>
          </p:cNvPr>
          <p:cNvSpPr txBox="1"/>
          <p:nvPr/>
        </p:nvSpPr>
        <p:spPr>
          <a:xfrm>
            <a:off x="1789471" y="581363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https://ethereum.org/en/stablecoins/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AD01883-2330-5186-581F-1D3B8B614D2D}"/>
              </a:ext>
            </a:extLst>
          </p:cNvPr>
          <p:cNvSpPr txBox="1"/>
          <p:nvPr/>
        </p:nvSpPr>
        <p:spPr>
          <a:xfrm>
            <a:off x="1936955" y="618296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https://ethereum.org/es/defi/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CD903CE-15AF-6256-7846-EA95B80778D1}"/>
              </a:ext>
            </a:extLst>
          </p:cNvPr>
          <p:cNvSpPr txBox="1"/>
          <p:nvPr/>
        </p:nvSpPr>
        <p:spPr>
          <a:xfrm>
            <a:off x="1789471" y="643165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https://ethereum.org/es/nft/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2E20E5A-91A8-A34F-D96C-09076B7BD4AC}"/>
              </a:ext>
            </a:extLst>
          </p:cNvPr>
          <p:cNvSpPr txBox="1"/>
          <p:nvPr/>
        </p:nvSpPr>
        <p:spPr>
          <a:xfrm>
            <a:off x="4454013" y="30570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https://nodeguardians.io/</a:t>
            </a:r>
          </a:p>
        </p:txBody>
      </p:sp>
    </p:spTree>
    <p:extLst>
      <p:ext uri="{BB962C8B-B14F-4D97-AF65-F5344CB8AC3E}">
        <p14:creationId xmlns:p14="http://schemas.microsoft.com/office/powerpoint/2010/main" val="19874427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B402A-FE8F-17D0-C8BC-BD90569C22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/>
              <a:t>Quiz - </a:t>
            </a:r>
            <a:r>
              <a:rPr lang="en-US" b="1" i="0" dirty="0">
                <a:solidFill>
                  <a:srgbClr val="1A202C"/>
                </a:solidFill>
                <a:effectLst/>
                <a:latin typeface="system-ui"/>
              </a:rPr>
              <a:t>What is Ethereum?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4D00DF-DAE4-CF02-5C08-805C9136A5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i="0" dirty="0">
                <a:solidFill>
                  <a:srgbClr val="1A202C"/>
                </a:solidFill>
                <a:effectLst/>
                <a:latin typeface="system-ui"/>
              </a:rPr>
              <a:t>Ethereum’s native cryptocurrency is called:</a:t>
            </a:r>
          </a:p>
          <a:p>
            <a:pPr marL="514350" indent="-514350">
              <a:buFont typeface="+mj-lt"/>
              <a:buAutoNum type="alphaLcParenR"/>
            </a:pPr>
            <a:r>
              <a:rPr lang="en-US" i="0" dirty="0">
                <a:solidFill>
                  <a:srgbClr val="1A202C"/>
                </a:solidFill>
                <a:effectLst/>
                <a:latin typeface="system-ui"/>
              </a:rPr>
              <a:t>Ether</a:t>
            </a:r>
          </a:p>
          <a:p>
            <a:pPr marL="514350" indent="-514350">
              <a:buFont typeface="+mj-lt"/>
              <a:buAutoNum type="alphaLcParenR"/>
            </a:pPr>
            <a:r>
              <a:rPr lang="en-US" i="0" dirty="0">
                <a:solidFill>
                  <a:srgbClr val="1A202C"/>
                </a:solidFill>
                <a:effectLst/>
                <a:latin typeface="system-ui"/>
              </a:rPr>
              <a:t>Ethereum</a:t>
            </a:r>
          </a:p>
          <a:p>
            <a:pPr marL="514350" indent="-514350">
              <a:buFont typeface="+mj-lt"/>
              <a:buAutoNum type="alphaLcParenR"/>
            </a:pPr>
            <a:r>
              <a:rPr lang="en-US" i="0" dirty="0" err="1">
                <a:solidFill>
                  <a:srgbClr val="1A202C"/>
                </a:solidFill>
                <a:effectLst/>
                <a:latin typeface="system-ui"/>
              </a:rPr>
              <a:t>Ethercoin</a:t>
            </a:r>
            <a:endParaRPr lang="en-US" i="0" dirty="0">
              <a:solidFill>
                <a:srgbClr val="1A202C"/>
              </a:solidFill>
              <a:effectLst/>
              <a:latin typeface="system-ui"/>
            </a:endParaRPr>
          </a:p>
          <a:p>
            <a:pPr marL="514350" indent="-514350">
              <a:buFont typeface="+mj-lt"/>
              <a:buAutoNum type="alphaLcParenR"/>
            </a:pPr>
            <a:r>
              <a:rPr lang="en-US" i="0" dirty="0">
                <a:solidFill>
                  <a:srgbClr val="1A202C"/>
                </a:solidFill>
                <a:effectLst/>
                <a:latin typeface="system-ui"/>
              </a:rPr>
              <a:t>Bitcoin</a:t>
            </a:r>
          </a:p>
        </p:txBody>
      </p:sp>
    </p:spTree>
    <p:extLst>
      <p:ext uri="{BB962C8B-B14F-4D97-AF65-F5344CB8AC3E}">
        <p14:creationId xmlns:p14="http://schemas.microsoft.com/office/powerpoint/2010/main" val="1823067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B402A-FE8F-17D0-C8BC-BD90569C22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/>
              <a:t>Quiz - </a:t>
            </a:r>
            <a:r>
              <a:rPr lang="en-US" b="1" i="0" dirty="0">
                <a:solidFill>
                  <a:srgbClr val="1A202C"/>
                </a:solidFill>
                <a:effectLst/>
                <a:latin typeface="system-ui"/>
              </a:rPr>
              <a:t>What is Ethereum?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4D00DF-DAE4-CF02-5C08-805C9136A5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i="0" dirty="0">
                <a:solidFill>
                  <a:srgbClr val="1A202C"/>
                </a:solidFill>
                <a:effectLst/>
                <a:latin typeface="system-ui"/>
              </a:rPr>
              <a:t>Ethereum consumes more electricity than: </a:t>
            </a:r>
            <a:endParaRPr lang="en-US" dirty="0">
              <a:solidFill>
                <a:srgbClr val="1A202C"/>
              </a:solidFill>
              <a:latin typeface="system-ui"/>
            </a:endParaRPr>
          </a:p>
          <a:p>
            <a:pPr marL="514350" indent="-514350">
              <a:buFont typeface="+mj-lt"/>
              <a:buAutoNum type="alphaLcParenR"/>
            </a:pPr>
            <a:r>
              <a:rPr lang="en-US" i="0" dirty="0">
                <a:solidFill>
                  <a:srgbClr val="1A202C"/>
                </a:solidFill>
                <a:effectLst/>
                <a:latin typeface="system-ui"/>
              </a:rPr>
              <a:t>YouTube</a:t>
            </a:r>
          </a:p>
          <a:p>
            <a:pPr marL="514350" indent="-514350">
              <a:buFont typeface="+mj-lt"/>
              <a:buAutoNum type="alphaLcParenR"/>
            </a:pPr>
            <a:r>
              <a:rPr lang="en-US" i="0" dirty="0">
                <a:solidFill>
                  <a:srgbClr val="1A202C"/>
                </a:solidFill>
                <a:effectLst/>
                <a:latin typeface="system-ui"/>
              </a:rPr>
              <a:t>Netflix</a:t>
            </a:r>
          </a:p>
          <a:p>
            <a:pPr marL="514350" indent="-514350">
              <a:buFont typeface="+mj-lt"/>
              <a:buAutoNum type="alphaLcParenR"/>
            </a:pPr>
            <a:r>
              <a:rPr lang="en-US" dirty="0">
                <a:solidFill>
                  <a:srgbClr val="1A202C"/>
                </a:solidFill>
                <a:latin typeface="system-ui"/>
              </a:rPr>
              <a:t>PayPal</a:t>
            </a:r>
          </a:p>
          <a:p>
            <a:pPr marL="514350" indent="-514350">
              <a:buFont typeface="+mj-lt"/>
              <a:buAutoNum type="alphaLcParenR"/>
            </a:pPr>
            <a:r>
              <a:rPr lang="en-US" i="0" dirty="0">
                <a:solidFill>
                  <a:srgbClr val="1A202C"/>
                </a:solidFill>
                <a:effectLst/>
                <a:latin typeface="system-ui"/>
              </a:rPr>
              <a:t>None of the above</a:t>
            </a:r>
          </a:p>
        </p:txBody>
      </p:sp>
    </p:spTree>
    <p:extLst>
      <p:ext uri="{BB962C8B-B14F-4D97-AF65-F5344CB8AC3E}">
        <p14:creationId xmlns:p14="http://schemas.microsoft.com/office/powerpoint/2010/main" val="2456895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B402A-FE8F-17D0-C8BC-BD90569C22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/>
              <a:t>Quiz - </a:t>
            </a:r>
            <a:r>
              <a:rPr lang="en-US" b="1" i="0" dirty="0">
                <a:solidFill>
                  <a:srgbClr val="1A202C"/>
                </a:solidFill>
                <a:effectLst/>
                <a:latin typeface="system-ui"/>
              </a:rPr>
              <a:t>What is Ethereum?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4D00DF-DAE4-CF02-5C08-805C9136A5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Since Ethereum launched, how many times has the network went offline?</a:t>
            </a:r>
            <a:endParaRPr lang="en-US" i="0" dirty="0">
              <a:solidFill>
                <a:srgbClr val="1A202C"/>
              </a:solidFill>
              <a:effectLst/>
              <a:latin typeface="system-ui"/>
            </a:endParaRPr>
          </a:p>
          <a:p>
            <a:pPr marL="514350" indent="-514350">
              <a:buFont typeface="+mj-lt"/>
              <a:buAutoNum type="alphaLcParenR"/>
            </a:pPr>
            <a:r>
              <a:rPr lang="en-US" i="0" dirty="0">
                <a:solidFill>
                  <a:srgbClr val="1A202C"/>
                </a:solidFill>
                <a:effectLst/>
                <a:latin typeface="system-ui"/>
              </a:rPr>
              <a:t>Never</a:t>
            </a:r>
          </a:p>
          <a:p>
            <a:pPr marL="514350" indent="-514350">
              <a:buFont typeface="+mj-lt"/>
              <a:buAutoNum type="alphaLcParenR"/>
            </a:pPr>
            <a:r>
              <a:rPr lang="en-US" dirty="0">
                <a:solidFill>
                  <a:srgbClr val="1A202C"/>
                </a:solidFill>
                <a:latin typeface="system-ui"/>
              </a:rPr>
              <a:t>Once</a:t>
            </a:r>
          </a:p>
          <a:p>
            <a:pPr marL="514350" indent="-514350">
              <a:buFont typeface="+mj-lt"/>
              <a:buAutoNum type="alphaLcParenR"/>
            </a:pPr>
            <a:r>
              <a:rPr lang="en-US" dirty="0">
                <a:solidFill>
                  <a:srgbClr val="1A202C"/>
                </a:solidFill>
                <a:latin typeface="system-ui"/>
              </a:rPr>
              <a:t>Four times</a:t>
            </a:r>
          </a:p>
          <a:p>
            <a:pPr marL="514350" indent="-514350">
              <a:buFont typeface="+mj-lt"/>
              <a:buAutoNum type="alphaLcParenR"/>
            </a:pPr>
            <a:r>
              <a:rPr lang="en-US" dirty="0">
                <a:solidFill>
                  <a:srgbClr val="1A202C"/>
                </a:solidFill>
                <a:latin typeface="system-ui"/>
              </a:rPr>
              <a:t>More than ten times</a:t>
            </a:r>
            <a:endParaRPr lang="en-US" i="0" dirty="0">
              <a:solidFill>
                <a:srgbClr val="1A202C"/>
              </a:solidFill>
              <a:effectLst/>
              <a:latin typeface="system-ui"/>
            </a:endParaRPr>
          </a:p>
        </p:txBody>
      </p:sp>
    </p:spTree>
    <p:extLst>
      <p:ext uri="{BB962C8B-B14F-4D97-AF65-F5344CB8AC3E}">
        <p14:creationId xmlns:p14="http://schemas.microsoft.com/office/powerpoint/2010/main" val="2837731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B402A-FE8F-17D0-C8BC-BD90569C22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/>
              <a:t>Quiz - </a:t>
            </a:r>
            <a:r>
              <a:rPr lang="en-US" b="1" i="0" dirty="0">
                <a:solidFill>
                  <a:srgbClr val="1A202C"/>
                </a:solidFill>
                <a:effectLst/>
                <a:latin typeface="system-ui"/>
              </a:rPr>
              <a:t>What is Ethereum?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4D00DF-DAE4-CF02-5C08-805C9136A5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i="0" dirty="0">
                <a:solidFill>
                  <a:srgbClr val="1A202C"/>
                </a:solidFill>
                <a:effectLst/>
                <a:latin typeface="system-ui"/>
              </a:rPr>
              <a:t>The biggest difference between Ethereum and Bitcoin is:</a:t>
            </a:r>
            <a:endParaRPr lang="en-US" i="0" dirty="0">
              <a:solidFill>
                <a:srgbClr val="1A202C"/>
              </a:solidFill>
              <a:effectLst/>
              <a:latin typeface="system-ui"/>
            </a:endParaRPr>
          </a:p>
          <a:p>
            <a:pPr marL="514350" indent="-514350">
              <a:buFont typeface="+mj-lt"/>
              <a:buAutoNum type="alphaLcParenR"/>
            </a:pPr>
            <a:r>
              <a:rPr lang="en-US" dirty="0">
                <a:solidFill>
                  <a:srgbClr val="1A202C"/>
                </a:solidFill>
                <a:latin typeface="system-ui"/>
              </a:rPr>
              <a:t>Ethereum doesn’t let you make payments to other people</a:t>
            </a:r>
          </a:p>
          <a:p>
            <a:pPr marL="514350" indent="-514350">
              <a:buFont typeface="+mj-lt"/>
              <a:buAutoNum type="alphaLcParenR"/>
            </a:pPr>
            <a:r>
              <a:rPr lang="en-US" dirty="0">
                <a:solidFill>
                  <a:srgbClr val="1A202C"/>
                </a:solidFill>
                <a:latin typeface="system-ui"/>
              </a:rPr>
              <a:t>You can run computer programs on Ethereum</a:t>
            </a:r>
          </a:p>
          <a:p>
            <a:pPr marL="514350" indent="-514350">
              <a:buFont typeface="+mj-lt"/>
              <a:buAutoNum type="alphaLcParenR"/>
            </a:pPr>
            <a:r>
              <a:rPr lang="en-US" dirty="0">
                <a:solidFill>
                  <a:srgbClr val="1A202C"/>
                </a:solidFill>
                <a:latin typeface="system-ui"/>
              </a:rPr>
              <a:t>You can run computer programs on Bitcoin</a:t>
            </a:r>
          </a:p>
          <a:p>
            <a:pPr marL="514350" indent="-514350">
              <a:buFont typeface="+mj-lt"/>
              <a:buAutoNum type="alphaLcParenR"/>
            </a:pPr>
            <a:r>
              <a:rPr lang="en-US" dirty="0">
                <a:solidFill>
                  <a:srgbClr val="1A202C"/>
                </a:solidFill>
                <a:latin typeface="system-ui"/>
              </a:rPr>
              <a:t>They have different logos</a:t>
            </a:r>
            <a:endParaRPr lang="en-US" i="0" dirty="0">
              <a:solidFill>
                <a:srgbClr val="1A202C"/>
              </a:solidFill>
              <a:effectLst/>
              <a:latin typeface="system-ui"/>
            </a:endParaRPr>
          </a:p>
        </p:txBody>
      </p:sp>
    </p:spTree>
    <p:extLst>
      <p:ext uri="{BB962C8B-B14F-4D97-AF65-F5344CB8AC3E}">
        <p14:creationId xmlns:p14="http://schemas.microsoft.com/office/powerpoint/2010/main" val="4036692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B402A-FE8F-17D0-C8BC-BD90569C22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/>
              <a:t>Quiz - </a:t>
            </a:r>
            <a:r>
              <a:rPr lang="en-US" b="1" i="0" dirty="0">
                <a:solidFill>
                  <a:srgbClr val="1A202C"/>
                </a:solidFill>
                <a:effectLst/>
                <a:latin typeface="system-ui"/>
              </a:rPr>
              <a:t>What is Ethereum?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4D00DF-DAE4-CF02-5C08-805C9136A5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i="0" dirty="0">
                <a:solidFill>
                  <a:srgbClr val="1A202C"/>
                </a:solidFill>
                <a:effectLst/>
                <a:latin typeface="system-ui"/>
              </a:rPr>
              <a:t>Who runs Ethereum?</a:t>
            </a:r>
            <a:endParaRPr lang="en-US" dirty="0">
              <a:solidFill>
                <a:srgbClr val="1A202C"/>
              </a:solidFill>
              <a:latin typeface="system-ui"/>
            </a:endParaRPr>
          </a:p>
          <a:p>
            <a:pPr marL="514350" indent="-514350">
              <a:buFont typeface="+mj-lt"/>
              <a:buAutoNum type="alphaLcParenR"/>
            </a:pPr>
            <a:r>
              <a:rPr lang="en-US" dirty="0">
                <a:solidFill>
                  <a:srgbClr val="1A202C"/>
                </a:solidFill>
                <a:latin typeface="system-ui"/>
              </a:rPr>
              <a:t>Developers</a:t>
            </a:r>
          </a:p>
          <a:p>
            <a:pPr marL="514350" indent="-514350">
              <a:buFont typeface="+mj-lt"/>
              <a:buAutoNum type="alphaLcParenR"/>
            </a:pPr>
            <a:r>
              <a:rPr lang="en-US" dirty="0">
                <a:solidFill>
                  <a:srgbClr val="1A202C"/>
                </a:solidFill>
                <a:latin typeface="system-ui"/>
              </a:rPr>
              <a:t>Miners</a:t>
            </a:r>
          </a:p>
          <a:p>
            <a:pPr marL="514350" indent="-514350">
              <a:buFont typeface="+mj-lt"/>
              <a:buAutoNum type="alphaLcParenR"/>
            </a:pPr>
            <a:r>
              <a:rPr lang="en-US" dirty="0">
                <a:solidFill>
                  <a:srgbClr val="1A202C"/>
                </a:solidFill>
                <a:latin typeface="system-ui"/>
              </a:rPr>
              <a:t>The Ethereum Foundation</a:t>
            </a:r>
          </a:p>
          <a:p>
            <a:pPr marL="514350" indent="-514350">
              <a:buFont typeface="+mj-lt"/>
              <a:buAutoNum type="alphaLcParenR"/>
            </a:pPr>
            <a:r>
              <a:rPr lang="en-US" dirty="0">
                <a:solidFill>
                  <a:srgbClr val="1A202C"/>
                </a:solidFill>
                <a:latin typeface="system-ui"/>
              </a:rPr>
              <a:t>Anyone running a node</a:t>
            </a:r>
          </a:p>
        </p:txBody>
      </p:sp>
    </p:spTree>
    <p:extLst>
      <p:ext uri="{BB962C8B-B14F-4D97-AF65-F5344CB8AC3E}">
        <p14:creationId xmlns:p14="http://schemas.microsoft.com/office/powerpoint/2010/main" val="3394180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687F24-D78F-6292-30BA-531403BF01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450" y="179388"/>
            <a:ext cx="5257800" cy="1325563"/>
          </a:xfrm>
        </p:spPr>
        <p:txBody>
          <a:bodyPr/>
          <a:lstStyle/>
          <a:p>
            <a:pPr algn="ctr"/>
            <a:r>
              <a:rPr lang="en-US" dirty="0"/>
              <a:t>Tokens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84E885D-2D89-4131-C460-A42D379AABB7}"/>
              </a:ext>
            </a:extLst>
          </p:cNvPr>
          <p:cNvSpPr txBox="1"/>
          <p:nvPr/>
        </p:nvSpPr>
        <p:spPr>
          <a:xfrm>
            <a:off x="1709205" y="1690903"/>
            <a:ext cx="232999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R" sz="2000" dirty="0"/>
              <a:t>Definición financiera</a:t>
            </a:r>
          </a:p>
          <a:p>
            <a:r>
              <a:rPr lang="es-CR" sz="2000" dirty="0"/>
              <a:t>Definición común</a:t>
            </a:r>
          </a:p>
          <a:p>
            <a:r>
              <a:rPr lang="es-CR" sz="2000" dirty="0"/>
              <a:t>Definición técnica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BBBE1DF5-08C9-B8BF-6D2A-5EE55DE03BA7}"/>
              </a:ext>
            </a:extLst>
          </p:cNvPr>
          <p:cNvGrpSpPr/>
          <p:nvPr/>
        </p:nvGrpSpPr>
        <p:grpSpPr>
          <a:xfrm>
            <a:off x="790093" y="2869756"/>
            <a:ext cx="7719699" cy="674885"/>
            <a:chOff x="790093" y="2869756"/>
            <a:chExt cx="7719699" cy="674885"/>
          </a:xfrm>
        </p:grpSpPr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803C2CA9-5265-614D-3A16-5667230F39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90093" y="2869756"/>
              <a:ext cx="548640" cy="54864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A9A560C-6683-4AF6-5A46-0890DFBD2B74}"/>
                </a:ext>
              </a:extLst>
            </p:cNvPr>
            <p:cNvSpPr txBox="1"/>
            <p:nvPr/>
          </p:nvSpPr>
          <p:spPr>
            <a:xfrm>
              <a:off x="1714510" y="2898310"/>
              <a:ext cx="6795282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s-ES" i="0" dirty="0">
                  <a:solidFill>
                    <a:srgbClr val="1A202C"/>
                  </a:solidFill>
                  <a:effectLst/>
                  <a:latin typeface="system-ui"/>
                </a:rPr>
                <a:t>Una primera definición dice que “token” es un sinónimo de criptomoneda o cripto-activo.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E9B842E-31A6-0FF9-26E1-4056FC852451}"/>
              </a:ext>
            </a:extLst>
          </p:cNvPr>
          <p:cNvGrpSpPr/>
          <p:nvPr/>
        </p:nvGrpSpPr>
        <p:grpSpPr>
          <a:xfrm>
            <a:off x="790093" y="4112796"/>
            <a:ext cx="6037427" cy="923330"/>
            <a:chOff x="790093" y="4112796"/>
            <a:chExt cx="6037427" cy="923330"/>
          </a:xfrm>
        </p:grpSpPr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0F9B42A1-A628-045C-4774-6D6C526A9E1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90093" y="4210487"/>
              <a:ext cx="548640" cy="548640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D32F3A8-F6ED-15BF-E00C-C5CA498DC4C2}"/>
                </a:ext>
              </a:extLst>
            </p:cNvPr>
            <p:cNvSpPr txBox="1"/>
            <p:nvPr/>
          </p:nvSpPr>
          <p:spPr>
            <a:xfrm>
              <a:off x="1714509" y="4112796"/>
              <a:ext cx="5113011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i="0" dirty="0">
                  <a:solidFill>
                    <a:srgbClr val="1A202C"/>
                  </a:solidFill>
                  <a:effectLst/>
                  <a:latin typeface="system-ui"/>
                </a:rPr>
                <a:t>Una </a:t>
              </a:r>
              <a:r>
                <a:rPr lang="en-US" i="0" dirty="0" err="1">
                  <a:solidFill>
                    <a:srgbClr val="1A202C"/>
                  </a:solidFill>
                  <a:effectLst/>
                  <a:latin typeface="system-ui"/>
                </a:rPr>
                <a:t>segunda</a:t>
              </a:r>
              <a:r>
                <a:rPr lang="en-US" i="0" dirty="0">
                  <a:solidFill>
                    <a:srgbClr val="1A202C"/>
                  </a:solidFill>
                  <a:effectLst/>
                  <a:latin typeface="system-ui"/>
                </a:rPr>
                <a:t> </a:t>
              </a:r>
              <a:r>
                <a:rPr lang="en-US" i="0" dirty="0" err="1">
                  <a:solidFill>
                    <a:srgbClr val="1A202C"/>
                  </a:solidFill>
                  <a:effectLst/>
                  <a:latin typeface="system-ui"/>
                </a:rPr>
                <a:t>definicion</a:t>
              </a:r>
              <a:r>
                <a:rPr lang="en-US" i="0" dirty="0">
                  <a:solidFill>
                    <a:srgbClr val="1A202C"/>
                  </a:solidFill>
                  <a:effectLst/>
                  <a:latin typeface="system-ui"/>
                </a:rPr>
                <a:t> y </a:t>
              </a:r>
              <a:r>
                <a:rPr lang="en-US" i="0" dirty="0" err="1">
                  <a:solidFill>
                    <a:srgbClr val="1A202C"/>
                  </a:solidFill>
                  <a:effectLst/>
                  <a:latin typeface="system-ui"/>
                </a:rPr>
                <a:t>quizas</a:t>
              </a:r>
              <a:r>
                <a:rPr lang="en-US" i="0" dirty="0">
                  <a:solidFill>
                    <a:srgbClr val="1A202C"/>
                  </a:solidFill>
                  <a:effectLst/>
                  <a:latin typeface="system-ui"/>
                </a:rPr>
                <a:t> la mas </a:t>
              </a:r>
              <a:r>
                <a:rPr lang="en-US" i="0" dirty="0" err="1">
                  <a:solidFill>
                    <a:srgbClr val="1A202C"/>
                  </a:solidFill>
                  <a:effectLst/>
                  <a:latin typeface="system-ui"/>
                </a:rPr>
                <a:t>comun</a:t>
              </a:r>
              <a:r>
                <a:rPr lang="en-US" i="0" dirty="0">
                  <a:solidFill>
                    <a:srgbClr val="1A202C"/>
                  </a:solidFill>
                  <a:effectLst/>
                  <a:latin typeface="system-ui"/>
                </a:rPr>
                <a:t>, es </a:t>
              </a:r>
              <a:r>
                <a:rPr lang="en-US" i="0" dirty="0" err="1">
                  <a:solidFill>
                    <a:srgbClr val="1A202C"/>
                  </a:solidFill>
                  <a:effectLst/>
                  <a:latin typeface="system-ui"/>
                </a:rPr>
                <a:t>referirse</a:t>
              </a:r>
              <a:r>
                <a:rPr lang="en-US" i="0" dirty="0">
                  <a:solidFill>
                    <a:srgbClr val="1A202C"/>
                  </a:solidFill>
                  <a:effectLst/>
                  <a:latin typeface="system-ui"/>
                </a:rPr>
                <a:t> a </a:t>
              </a:r>
              <a:r>
                <a:rPr lang="en-US" i="0" dirty="0" err="1">
                  <a:solidFill>
                    <a:srgbClr val="1A202C"/>
                  </a:solidFill>
                  <a:effectLst/>
                  <a:latin typeface="system-ui"/>
                </a:rPr>
                <a:t>cualquier</a:t>
              </a:r>
              <a:r>
                <a:rPr lang="en-US" i="0" dirty="0">
                  <a:solidFill>
                    <a:srgbClr val="1A202C"/>
                  </a:solidFill>
                  <a:effectLst/>
                  <a:latin typeface="system-ui"/>
                </a:rPr>
                <a:t> </a:t>
              </a:r>
              <a:r>
                <a:rPr lang="en-US" i="0" dirty="0" err="1">
                  <a:solidFill>
                    <a:srgbClr val="1A202C"/>
                  </a:solidFill>
                  <a:effectLst/>
                  <a:latin typeface="system-ui"/>
                </a:rPr>
                <a:t>moneda</a:t>
              </a:r>
              <a:r>
                <a:rPr lang="en-US" i="0" dirty="0">
                  <a:solidFill>
                    <a:srgbClr val="1A202C"/>
                  </a:solidFill>
                  <a:effectLst/>
                  <a:latin typeface="system-ui"/>
                </a:rPr>
                <a:t> </a:t>
              </a:r>
              <a:r>
                <a:rPr lang="en-US" i="0" dirty="0" err="1">
                  <a:solidFill>
                    <a:srgbClr val="1A202C"/>
                  </a:solidFill>
                  <a:effectLst/>
                  <a:latin typeface="system-ui"/>
                </a:rPr>
                <a:t>afuera</a:t>
              </a:r>
              <a:r>
                <a:rPr lang="en-US" i="0" dirty="0">
                  <a:solidFill>
                    <a:srgbClr val="1A202C"/>
                  </a:solidFill>
                  <a:effectLst/>
                  <a:latin typeface="system-ui"/>
                </a:rPr>
                <a:t> Bitcoin de Ethereum.</a:t>
              </a:r>
            </a:p>
          </p:txBody>
        </p:sp>
      </p:grpSp>
      <p:pic>
        <p:nvPicPr>
          <p:cNvPr id="21" name="Picture 4" descr="DAO">
            <a:extLst>
              <a:ext uri="{FF2B5EF4-FFF2-40B4-BE49-F238E27FC236}">
                <a16:creationId xmlns:a16="http://schemas.microsoft.com/office/drawing/2014/main" id="{4AA3B2F3-9399-F600-8855-9A8D252DDA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-341874"/>
            <a:ext cx="7425171" cy="7421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B9DD0E9A-858B-303D-9B65-6D20EE5EAF92}"/>
              </a:ext>
            </a:extLst>
          </p:cNvPr>
          <p:cNvGrpSpPr/>
          <p:nvPr/>
        </p:nvGrpSpPr>
        <p:grpSpPr>
          <a:xfrm>
            <a:off x="790093" y="5562179"/>
            <a:ext cx="6720179" cy="646331"/>
            <a:chOff x="790093" y="5562179"/>
            <a:chExt cx="6720179" cy="646331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37707AF-F8C3-A5F2-AFCB-9EC77814F996}"/>
                </a:ext>
              </a:extLst>
            </p:cNvPr>
            <p:cNvSpPr txBox="1"/>
            <p:nvPr/>
          </p:nvSpPr>
          <p:spPr>
            <a:xfrm>
              <a:off x="1714509" y="5562179"/>
              <a:ext cx="5795763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s-ES" i="0" dirty="0">
                  <a:solidFill>
                    <a:srgbClr val="1A202C"/>
                  </a:solidFill>
                  <a:effectLst/>
                  <a:latin typeface="system-ui"/>
                </a:rPr>
                <a:t>Una tercera definición es cualquier moneda que corra en el </a:t>
              </a:r>
              <a:r>
                <a:rPr lang="es-ES" i="0" dirty="0" err="1">
                  <a:solidFill>
                    <a:srgbClr val="1A202C"/>
                  </a:solidFill>
                  <a:effectLst/>
                  <a:latin typeface="system-ui"/>
                </a:rPr>
                <a:t>blockchain</a:t>
              </a:r>
              <a:r>
                <a:rPr lang="es-ES" i="0" dirty="0">
                  <a:solidFill>
                    <a:srgbClr val="1A202C"/>
                  </a:solidFill>
                  <a:effectLst/>
                  <a:latin typeface="system-ui"/>
                </a:rPr>
                <a:t> de otra criptomoneda.</a:t>
              </a:r>
            </a:p>
          </p:txBody>
        </p:sp>
        <p:pic>
          <p:nvPicPr>
            <p:cNvPr id="30" name="Graphic 29">
              <a:extLst>
                <a:ext uri="{FF2B5EF4-FFF2-40B4-BE49-F238E27FC236}">
                  <a16:creationId xmlns:a16="http://schemas.microsoft.com/office/drawing/2014/main" id="{6433C24A-EAAC-0974-A468-A82A089BD55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90093" y="5611024"/>
              <a:ext cx="548640" cy="5486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4110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B402A-FE8F-17D0-C8BC-BD90569C22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/>
              <a:t>Quiz - </a:t>
            </a:r>
            <a:r>
              <a:rPr lang="en-US" b="1" i="0" dirty="0">
                <a:solidFill>
                  <a:srgbClr val="1A202C"/>
                </a:solidFill>
                <a:effectLst/>
                <a:latin typeface="system-ui"/>
              </a:rPr>
              <a:t>What is Ether?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4D00DF-DAE4-CF02-5C08-805C9136A5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rgbClr val="1A202C"/>
                </a:solidFill>
                <a:latin typeface="system-ui"/>
              </a:rPr>
              <a:t>ETH is valuable because:</a:t>
            </a:r>
          </a:p>
          <a:p>
            <a:pPr marL="514350" indent="-514350">
              <a:buFont typeface="+mj-lt"/>
              <a:buAutoNum type="alphaLcParenR"/>
            </a:pPr>
            <a:r>
              <a:rPr lang="en-US" i="0" dirty="0">
                <a:solidFill>
                  <a:srgbClr val="1A202C"/>
                </a:solidFill>
                <a:effectLst/>
                <a:latin typeface="system-ui"/>
              </a:rPr>
              <a:t>ETH is needed to do anything on Ethereum</a:t>
            </a:r>
          </a:p>
          <a:p>
            <a:pPr marL="514350" indent="-514350">
              <a:buFont typeface="+mj-lt"/>
              <a:buAutoNum type="alphaLcParenR"/>
            </a:pPr>
            <a:r>
              <a:rPr lang="en-US" i="0" dirty="0">
                <a:solidFill>
                  <a:srgbClr val="1A202C"/>
                </a:solidFill>
                <a:effectLst/>
                <a:latin typeface="system-ui"/>
              </a:rPr>
              <a:t>ETH is an un-censorable peer-to-peer money</a:t>
            </a:r>
          </a:p>
          <a:p>
            <a:pPr marL="514350" indent="-514350">
              <a:buFont typeface="+mj-lt"/>
              <a:buAutoNum type="alphaLcParenR"/>
            </a:pPr>
            <a:r>
              <a:rPr lang="en-US" dirty="0">
                <a:solidFill>
                  <a:srgbClr val="1A202C"/>
                </a:solidFill>
                <a:latin typeface="system-ui"/>
              </a:rPr>
              <a:t>ETH is used as collateral for crypto loans</a:t>
            </a:r>
            <a:endParaRPr lang="en-US" i="0" dirty="0">
              <a:solidFill>
                <a:srgbClr val="1A202C"/>
              </a:solidFill>
              <a:effectLst/>
              <a:latin typeface="system-ui"/>
            </a:endParaRPr>
          </a:p>
          <a:p>
            <a:pPr marL="514350" indent="-514350">
              <a:buFont typeface="+mj-lt"/>
              <a:buAutoNum type="alphaLcParenR"/>
            </a:pPr>
            <a:r>
              <a:rPr lang="en-US" i="0" dirty="0">
                <a:solidFill>
                  <a:srgbClr val="1A202C"/>
                </a:solidFill>
                <a:effectLst/>
                <a:latin typeface="system-ui"/>
              </a:rPr>
              <a:t>All of the above</a:t>
            </a:r>
          </a:p>
        </p:txBody>
      </p:sp>
    </p:spTree>
    <p:extLst>
      <p:ext uri="{BB962C8B-B14F-4D97-AF65-F5344CB8AC3E}">
        <p14:creationId xmlns:p14="http://schemas.microsoft.com/office/powerpoint/2010/main" val="4064396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5" presetClass="emph" presetSubtype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B402A-FE8F-17D0-C8BC-BD90569C22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/>
              <a:t>Quiz - </a:t>
            </a:r>
            <a:r>
              <a:rPr lang="en-US" b="1" i="0" dirty="0">
                <a:solidFill>
                  <a:srgbClr val="1A202C"/>
                </a:solidFill>
                <a:effectLst/>
                <a:latin typeface="system-ui"/>
              </a:rPr>
              <a:t>What is Ether?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4D00DF-DAE4-CF02-5C08-805C9136A5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rgbClr val="1A202C"/>
                </a:solidFill>
                <a:latin typeface="system-ui"/>
              </a:rPr>
              <a:t>Staking on Ethereum helps secure the network because:</a:t>
            </a:r>
            <a:endParaRPr lang="en-US" i="0" dirty="0">
              <a:solidFill>
                <a:srgbClr val="1A202C"/>
              </a:solidFill>
              <a:effectLst/>
              <a:latin typeface="system-ui"/>
            </a:endParaRPr>
          </a:p>
          <a:p>
            <a:pPr marL="514350" indent="-514350">
              <a:buFont typeface="+mj-lt"/>
              <a:buAutoNum type="alphaLcParenR"/>
            </a:pPr>
            <a:r>
              <a:rPr lang="en-US" i="0" dirty="0">
                <a:solidFill>
                  <a:srgbClr val="1A202C"/>
                </a:solidFill>
                <a:effectLst/>
                <a:latin typeface="system-ui"/>
              </a:rPr>
              <a:t>Stakers can ban people if they don’t like what they are doing</a:t>
            </a:r>
          </a:p>
          <a:p>
            <a:pPr marL="514350" indent="-514350">
              <a:buFont typeface="+mj-lt"/>
              <a:buAutoNum type="alphaLcParenR"/>
            </a:pPr>
            <a:r>
              <a:rPr lang="en-US" dirty="0">
                <a:solidFill>
                  <a:srgbClr val="1A202C"/>
                </a:solidFill>
                <a:latin typeface="system-ui"/>
              </a:rPr>
              <a:t>If a staker tries to cheat the network, they risk losing their ETH</a:t>
            </a:r>
          </a:p>
          <a:p>
            <a:pPr marL="514350" indent="-514350">
              <a:buFont typeface="+mj-lt"/>
              <a:buAutoNum type="alphaLcParenR"/>
            </a:pPr>
            <a:r>
              <a:rPr lang="en-US" i="0" dirty="0">
                <a:solidFill>
                  <a:srgbClr val="1A202C"/>
                </a:solidFill>
                <a:effectLst/>
                <a:latin typeface="system-ui"/>
              </a:rPr>
              <a:t>Staker</a:t>
            </a:r>
            <a:r>
              <a:rPr lang="en-US" dirty="0">
                <a:solidFill>
                  <a:srgbClr val="1A202C"/>
                </a:solidFill>
                <a:latin typeface="system-ui"/>
              </a:rPr>
              <a:t>s run powerful computers to demonstrate proof-of-work</a:t>
            </a:r>
          </a:p>
          <a:p>
            <a:pPr marL="514350" indent="-514350">
              <a:buFont typeface="+mj-lt"/>
              <a:buAutoNum type="alphaLcParenR"/>
            </a:pPr>
            <a:r>
              <a:rPr lang="en-US" i="0" dirty="0">
                <a:solidFill>
                  <a:srgbClr val="1A202C"/>
                </a:solidFill>
                <a:effectLst/>
                <a:latin typeface="system-ui"/>
              </a:rPr>
              <a:t>Stakers undergo KYC before being accepted as a validator</a:t>
            </a:r>
          </a:p>
        </p:txBody>
      </p:sp>
    </p:spTree>
    <p:extLst>
      <p:ext uri="{BB962C8B-B14F-4D97-AF65-F5344CB8AC3E}">
        <p14:creationId xmlns:p14="http://schemas.microsoft.com/office/powerpoint/2010/main" val="1552507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B402A-FE8F-17D0-C8BC-BD90569C22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/>
              <a:t>Quiz - </a:t>
            </a:r>
            <a:r>
              <a:rPr lang="en-US" b="1" i="0" dirty="0">
                <a:solidFill>
                  <a:srgbClr val="1A202C"/>
                </a:solidFill>
                <a:effectLst/>
                <a:latin typeface="system-ui"/>
              </a:rPr>
              <a:t>What is Ether?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4D00DF-DAE4-CF02-5C08-805C9136A5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rgbClr val="1A202C"/>
                </a:solidFill>
                <a:latin typeface="system-ui"/>
              </a:rPr>
              <a:t>On Ethereum, network fees are paid in:</a:t>
            </a:r>
          </a:p>
          <a:p>
            <a:pPr marL="514350" indent="-514350">
              <a:buFont typeface="+mj-lt"/>
              <a:buAutoNum type="alphaLcParenR"/>
            </a:pPr>
            <a:r>
              <a:rPr lang="en-US" dirty="0">
                <a:solidFill>
                  <a:srgbClr val="1A202C"/>
                </a:solidFill>
                <a:latin typeface="system-ui"/>
              </a:rPr>
              <a:t>Bitcoin</a:t>
            </a:r>
          </a:p>
          <a:p>
            <a:pPr marL="514350" indent="-514350">
              <a:buFont typeface="+mj-lt"/>
              <a:buAutoNum type="alphaLcParenR"/>
            </a:pPr>
            <a:r>
              <a:rPr lang="en-US" dirty="0">
                <a:solidFill>
                  <a:srgbClr val="1A202C"/>
                </a:solidFill>
                <a:latin typeface="system-ui"/>
              </a:rPr>
              <a:t>ETH</a:t>
            </a:r>
          </a:p>
          <a:p>
            <a:pPr marL="514350" indent="-514350">
              <a:buFont typeface="+mj-lt"/>
              <a:buAutoNum type="alphaLcParenR"/>
            </a:pPr>
            <a:r>
              <a:rPr lang="en-US" dirty="0">
                <a:solidFill>
                  <a:srgbClr val="1A202C"/>
                </a:solidFill>
                <a:latin typeface="system-ui"/>
              </a:rPr>
              <a:t>USD</a:t>
            </a:r>
          </a:p>
          <a:p>
            <a:pPr marL="514350" indent="-514350">
              <a:buFont typeface="+mj-lt"/>
              <a:buAutoNum type="alphaLcParenR"/>
            </a:pPr>
            <a:r>
              <a:rPr lang="en-US" dirty="0">
                <a:solidFill>
                  <a:srgbClr val="1A202C"/>
                </a:solidFill>
                <a:latin typeface="system-ui"/>
              </a:rPr>
              <a:t>Ethereum</a:t>
            </a:r>
          </a:p>
        </p:txBody>
      </p:sp>
    </p:spTree>
    <p:extLst>
      <p:ext uri="{BB962C8B-B14F-4D97-AF65-F5344CB8AC3E}">
        <p14:creationId xmlns:p14="http://schemas.microsoft.com/office/powerpoint/2010/main" val="32758581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B402A-FE8F-17D0-C8BC-BD90569C22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/>
              <a:t>Quiz - </a:t>
            </a:r>
            <a:r>
              <a:rPr lang="en-US" b="1" i="0" dirty="0">
                <a:solidFill>
                  <a:srgbClr val="1A202C"/>
                </a:solidFill>
                <a:effectLst/>
                <a:latin typeface="system-ui"/>
              </a:rPr>
              <a:t>What is Ether?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4D00DF-DAE4-CF02-5C08-805C9136A5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rgbClr val="1A202C"/>
                </a:solidFill>
                <a:latin typeface="system-ui"/>
              </a:rPr>
              <a:t>Ether is also known as:</a:t>
            </a:r>
          </a:p>
          <a:p>
            <a:pPr marL="514350" indent="-514350">
              <a:buFont typeface="+mj-lt"/>
              <a:buAutoNum type="alphaLcParenR"/>
            </a:pPr>
            <a:r>
              <a:rPr lang="en-US" dirty="0">
                <a:solidFill>
                  <a:srgbClr val="1A202C"/>
                </a:solidFill>
                <a:latin typeface="system-ui"/>
              </a:rPr>
              <a:t>ETC</a:t>
            </a:r>
          </a:p>
          <a:p>
            <a:pPr marL="514350" indent="-514350">
              <a:buFont typeface="+mj-lt"/>
              <a:buAutoNum type="alphaLcParenR"/>
            </a:pPr>
            <a:r>
              <a:rPr lang="en-US" dirty="0">
                <a:solidFill>
                  <a:srgbClr val="1A202C"/>
                </a:solidFill>
                <a:latin typeface="system-ui"/>
              </a:rPr>
              <a:t>ETR</a:t>
            </a:r>
          </a:p>
          <a:p>
            <a:pPr marL="514350" indent="-514350">
              <a:buFont typeface="+mj-lt"/>
              <a:buAutoNum type="alphaLcParenR"/>
            </a:pPr>
            <a:r>
              <a:rPr lang="en-US" dirty="0">
                <a:solidFill>
                  <a:srgbClr val="1A202C"/>
                </a:solidFill>
                <a:latin typeface="system-ui"/>
              </a:rPr>
              <a:t>ETH</a:t>
            </a:r>
          </a:p>
          <a:p>
            <a:pPr marL="514350" indent="-514350">
              <a:buFont typeface="+mj-lt"/>
              <a:buAutoNum type="alphaLcParenR"/>
            </a:pPr>
            <a:r>
              <a:rPr lang="en-US" dirty="0">
                <a:solidFill>
                  <a:srgbClr val="1A202C"/>
                </a:solidFill>
                <a:latin typeface="system-ui"/>
              </a:rPr>
              <a:t>BTC</a:t>
            </a:r>
          </a:p>
        </p:txBody>
      </p:sp>
    </p:spTree>
    <p:extLst>
      <p:ext uri="{BB962C8B-B14F-4D97-AF65-F5344CB8AC3E}">
        <p14:creationId xmlns:p14="http://schemas.microsoft.com/office/powerpoint/2010/main" val="37533160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B402A-FE8F-17D0-C8BC-BD90569C22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And more quizzes to come…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4D00DF-DAE4-CF02-5C08-805C9136A5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260600"/>
          </a:xfrm>
        </p:spPr>
        <p:txBody>
          <a:bodyPr/>
          <a:lstStyle/>
          <a:p>
            <a:pPr algn="l"/>
            <a:r>
              <a:rPr lang="en-US" i="0" dirty="0">
                <a:solidFill>
                  <a:srgbClr val="1A202C"/>
                </a:solidFill>
                <a:effectLst/>
                <a:latin typeface="system-ui"/>
              </a:rPr>
              <a:t>Introduction to Web3</a:t>
            </a:r>
          </a:p>
          <a:p>
            <a:pPr algn="l"/>
            <a:r>
              <a:rPr lang="en-US" i="0" dirty="0">
                <a:solidFill>
                  <a:srgbClr val="1A202C"/>
                </a:solidFill>
                <a:effectLst/>
                <a:latin typeface="system-ui"/>
              </a:rPr>
              <a:t>The Merge</a:t>
            </a:r>
          </a:p>
          <a:p>
            <a:r>
              <a:rPr lang="en-US" i="0" dirty="0">
                <a:solidFill>
                  <a:srgbClr val="1A202C"/>
                </a:solidFill>
                <a:effectLst/>
                <a:latin typeface="system-ui"/>
              </a:rPr>
              <a:t>What is layer 2?</a:t>
            </a:r>
          </a:p>
          <a:p>
            <a:r>
              <a:rPr lang="en-US" b="1" i="0" dirty="0">
                <a:solidFill>
                  <a:srgbClr val="1A202C"/>
                </a:solidFill>
                <a:effectLst/>
                <a:latin typeface="system-ui"/>
              </a:rPr>
              <a:t>Ethereum security and scam prevention</a:t>
            </a:r>
          </a:p>
          <a:p>
            <a:pPr marL="0" indent="0">
              <a:buNone/>
            </a:pPr>
            <a:endParaRPr lang="en-US" dirty="0">
              <a:solidFill>
                <a:srgbClr val="1A202C"/>
              </a:solidFill>
              <a:latin typeface="system-ui"/>
            </a:endParaRPr>
          </a:p>
        </p:txBody>
      </p:sp>
    </p:spTree>
    <p:extLst>
      <p:ext uri="{BB962C8B-B14F-4D97-AF65-F5344CB8AC3E}">
        <p14:creationId xmlns:p14="http://schemas.microsoft.com/office/powerpoint/2010/main" val="23461800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6DF9173-4EFF-D980-A6EF-5AD7ADFEA4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6402" y="1435356"/>
            <a:ext cx="6276975" cy="22764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0FBEFB5-48A4-485F-F712-559D13AD75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9454" y="4125707"/>
            <a:ext cx="7743825" cy="143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1265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687F24-D78F-6292-30BA-531403BF01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713" y="207963"/>
            <a:ext cx="5257800" cy="1325563"/>
          </a:xfrm>
        </p:spPr>
        <p:txBody>
          <a:bodyPr/>
          <a:lstStyle/>
          <a:p>
            <a:pPr algn="ctr"/>
            <a:r>
              <a:rPr lang="en-US" dirty="0"/>
              <a:t>Tokens Types</a:t>
            </a:r>
          </a:p>
        </p:txBody>
      </p:sp>
      <p:pic>
        <p:nvPicPr>
          <p:cNvPr id="23" name="Picture 4" descr="DAO">
            <a:extLst>
              <a:ext uri="{FF2B5EF4-FFF2-40B4-BE49-F238E27FC236}">
                <a16:creationId xmlns:a16="http://schemas.microsoft.com/office/drawing/2014/main" id="{B5AA4667-E4D4-23C0-A1BE-3A7E056071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81814" y="-325154"/>
            <a:ext cx="2349065" cy="2347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787B6306-8859-5052-273F-A2E6B49DEC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49190" y="4106139"/>
            <a:ext cx="731520" cy="731520"/>
          </a:xfrm>
          <a:prstGeom prst="rect">
            <a:avLst/>
          </a:prstGeom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338D02A1-5872-1433-70FB-1406944168CC}"/>
              </a:ext>
            </a:extLst>
          </p:cNvPr>
          <p:cNvGrpSpPr/>
          <p:nvPr/>
        </p:nvGrpSpPr>
        <p:grpSpPr>
          <a:xfrm>
            <a:off x="3864812" y="1657064"/>
            <a:ext cx="3255264" cy="2420153"/>
            <a:chOff x="3864812" y="1657064"/>
            <a:chExt cx="3255264" cy="2420153"/>
          </a:xfrm>
        </p:grpSpPr>
        <p:pic>
          <p:nvPicPr>
            <p:cNvPr id="31" name="Graphic 30">
              <a:extLst>
                <a:ext uri="{FF2B5EF4-FFF2-40B4-BE49-F238E27FC236}">
                  <a16:creationId xmlns:a16="http://schemas.microsoft.com/office/drawing/2014/main" id="{FB07FEE8-C08E-CDFD-FA66-61D098AB790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849190" y="1657064"/>
              <a:ext cx="731520" cy="731520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EF6715A-DFF6-9DF1-FBA4-1BE2C2D5957D}"/>
                </a:ext>
              </a:extLst>
            </p:cNvPr>
            <p:cNvSpPr txBox="1"/>
            <p:nvPr/>
          </p:nvSpPr>
          <p:spPr>
            <a:xfrm>
              <a:off x="3864812" y="2322891"/>
              <a:ext cx="3255264" cy="175432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 err="1"/>
                <a:t>Stablecoins</a:t>
              </a:r>
              <a:endParaRPr lang="en-US" b="1" dirty="0"/>
            </a:p>
            <a:p>
              <a:endParaRPr lang="en-US" dirty="0"/>
            </a:p>
            <a:p>
              <a:r>
                <a:rPr lang="en-US" dirty="0"/>
                <a:t>Tokens that mirror the value of traditional currency like dollars. This solves the volatility problem with many cryptocurrencies.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0F3056A8-55CD-7380-29C5-05DC08BFF147}"/>
              </a:ext>
            </a:extLst>
          </p:cNvPr>
          <p:cNvGrpSpPr/>
          <p:nvPr/>
        </p:nvGrpSpPr>
        <p:grpSpPr>
          <a:xfrm>
            <a:off x="8013512" y="3981081"/>
            <a:ext cx="3519807" cy="2762845"/>
            <a:chOff x="8013512" y="3981081"/>
            <a:chExt cx="3519807" cy="2762845"/>
          </a:xfrm>
        </p:grpSpPr>
        <p:pic>
          <p:nvPicPr>
            <p:cNvPr id="25" name="Graphic 24">
              <a:extLst>
                <a:ext uri="{FF2B5EF4-FFF2-40B4-BE49-F238E27FC236}">
                  <a16:creationId xmlns:a16="http://schemas.microsoft.com/office/drawing/2014/main" id="{E657D373-1FBD-128D-8D5E-F69F9BAF98A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176324" y="3981081"/>
              <a:ext cx="731520" cy="731520"/>
            </a:xfrm>
            <a:prstGeom prst="rect">
              <a:avLst/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DED02D4-D32D-1D7B-AADC-D419E9438286}"/>
                </a:ext>
              </a:extLst>
            </p:cNvPr>
            <p:cNvSpPr txBox="1"/>
            <p:nvPr/>
          </p:nvSpPr>
          <p:spPr>
            <a:xfrm>
              <a:off x="8013512" y="4712601"/>
              <a:ext cx="3519807" cy="203132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Collectible tokens</a:t>
              </a:r>
            </a:p>
            <a:p>
              <a:endParaRPr lang="en-US" dirty="0"/>
            </a:p>
            <a:p>
              <a:r>
                <a:rPr lang="en-US" dirty="0"/>
                <a:t>Tokens that represent a collectible game item, piece of digital art, or other unique assets. Commonly known as non-fungible tokens (NFTs).</a:t>
              </a: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B20EAD2E-0C77-C92B-8F08-00EC52283F11}"/>
              </a:ext>
            </a:extLst>
          </p:cNvPr>
          <p:cNvSpPr txBox="1"/>
          <p:nvPr/>
        </p:nvSpPr>
        <p:spPr>
          <a:xfrm>
            <a:off x="3900132" y="4866582"/>
            <a:ext cx="384608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/>
              <a:t>Sh</a:t>
            </a:r>
            <a:r>
              <a:rPr lang="en-US" b="1" dirty="0"/>
              <a:t>*t coins</a:t>
            </a:r>
          </a:p>
          <a:p>
            <a:endParaRPr lang="en-US" dirty="0"/>
          </a:p>
          <a:p>
            <a:r>
              <a:rPr lang="en-US" dirty="0"/>
              <a:t>Because making new tokens is easy, anyone can do it - even people with bad or misguided intentions. Always do your research before using them!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A790BF29-E316-AA72-1771-B6F39A02971C}"/>
              </a:ext>
            </a:extLst>
          </p:cNvPr>
          <p:cNvGrpSpPr/>
          <p:nvPr/>
        </p:nvGrpSpPr>
        <p:grpSpPr>
          <a:xfrm>
            <a:off x="8013512" y="1503648"/>
            <a:ext cx="3130296" cy="2322296"/>
            <a:chOff x="7903784" y="2092745"/>
            <a:chExt cx="3130296" cy="2322296"/>
          </a:xfrm>
        </p:grpSpPr>
        <p:pic>
          <p:nvPicPr>
            <p:cNvPr id="29" name="Graphic 28">
              <a:extLst>
                <a:ext uri="{FF2B5EF4-FFF2-40B4-BE49-F238E27FC236}">
                  <a16:creationId xmlns:a16="http://schemas.microsoft.com/office/drawing/2014/main" id="{20A813CD-C829-B6E0-72E0-9ACE42B00C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9103172" y="2092745"/>
              <a:ext cx="731520" cy="731520"/>
            </a:xfrm>
            <a:prstGeom prst="rect">
              <a:avLst/>
            </a:prstGeom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B1A0B67-D9DC-A848-23FB-A748276E208A}"/>
                </a:ext>
              </a:extLst>
            </p:cNvPr>
            <p:cNvSpPr txBox="1"/>
            <p:nvPr/>
          </p:nvSpPr>
          <p:spPr>
            <a:xfrm>
              <a:off x="7903784" y="2937713"/>
              <a:ext cx="3130296" cy="14773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Governance tokens</a:t>
              </a:r>
            </a:p>
            <a:p>
              <a:endParaRPr lang="en-US" dirty="0"/>
            </a:p>
            <a:p>
              <a:r>
                <a:rPr lang="en-US" dirty="0"/>
                <a:t>Tokens that represent voting power in decentralized organizations.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70F5D5CB-F660-845F-2CD7-3042390D11AD}"/>
              </a:ext>
            </a:extLst>
          </p:cNvPr>
          <p:cNvGrpSpPr/>
          <p:nvPr/>
        </p:nvGrpSpPr>
        <p:grpSpPr>
          <a:xfrm>
            <a:off x="565802" y="2051746"/>
            <a:ext cx="3255264" cy="1589157"/>
            <a:chOff x="3864812" y="1657064"/>
            <a:chExt cx="3255264" cy="1589157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3BA43259-5071-FF85-6B08-20079CD1EB7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849190" y="1657064"/>
              <a:ext cx="731520" cy="731520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EF5F1A6-5495-5C2E-807C-30B6AF4ED622}"/>
                </a:ext>
              </a:extLst>
            </p:cNvPr>
            <p:cNvSpPr txBox="1"/>
            <p:nvPr/>
          </p:nvSpPr>
          <p:spPr>
            <a:xfrm>
              <a:off x="3864812" y="2322891"/>
              <a:ext cx="3255264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Native Tokens</a:t>
              </a:r>
            </a:p>
            <a:p>
              <a:endParaRPr lang="en-US" dirty="0"/>
            </a:p>
            <a:p>
              <a:r>
                <a:rPr lang="en-US" dirty="0"/>
                <a:t>….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BC71B4FB-D676-F3D3-5F1B-39A3C1D868F7}"/>
              </a:ext>
            </a:extLst>
          </p:cNvPr>
          <p:cNvGrpSpPr/>
          <p:nvPr/>
        </p:nvGrpSpPr>
        <p:grpSpPr>
          <a:xfrm>
            <a:off x="358111" y="4350331"/>
            <a:ext cx="3255264" cy="1589157"/>
            <a:chOff x="3864812" y="1657064"/>
            <a:chExt cx="3255264" cy="1589157"/>
          </a:xfrm>
        </p:grpSpPr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1CF04291-2616-1485-98ED-38B9A809175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849190" y="1657064"/>
              <a:ext cx="731520" cy="73152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091BEEA-F227-3C8C-59EF-814C7B5868FD}"/>
                </a:ext>
              </a:extLst>
            </p:cNvPr>
            <p:cNvSpPr txBox="1"/>
            <p:nvPr/>
          </p:nvSpPr>
          <p:spPr>
            <a:xfrm>
              <a:off x="3864812" y="2322891"/>
              <a:ext cx="3255264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Utility Tokens</a:t>
              </a:r>
            </a:p>
            <a:p>
              <a:endParaRPr lang="en-US" dirty="0"/>
            </a:p>
            <a:p>
              <a:r>
                <a:rPr lang="en-US" dirty="0"/>
                <a:t>….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308261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687F24-D78F-6292-30BA-531403BF01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713" y="207963"/>
            <a:ext cx="5257800" cy="1325563"/>
          </a:xfrm>
        </p:spPr>
        <p:txBody>
          <a:bodyPr/>
          <a:lstStyle/>
          <a:p>
            <a:r>
              <a:rPr lang="en-US" dirty="0" err="1"/>
              <a:t>Stablecoins</a:t>
            </a:r>
            <a:endParaRPr lang="en-US" dirty="0"/>
          </a:p>
        </p:txBody>
      </p:sp>
      <p:pic>
        <p:nvPicPr>
          <p:cNvPr id="23" name="Picture 4" descr="DAO">
            <a:extLst>
              <a:ext uri="{FF2B5EF4-FFF2-40B4-BE49-F238E27FC236}">
                <a16:creationId xmlns:a16="http://schemas.microsoft.com/office/drawing/2014/main" id="{B5AA4667-E4D4-23C0-A1BE-3A7E056071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-644920" y="646175"/>
            <a:ext cx="4509732" cy="4507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8261FDD8-7162-0EF6-5408-B3FB490C2D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04806" y="504984"/>
            <a:ext cx="731520" cy="7315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D77037C-F775-37B6-14AE-84C52A51CA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24199" y="1236504"/>
            <a:ext cx="2238375" cy="52863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2487F85-9758-0B5F-679E-D234D6BF627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04825" y="1236504"/>
            <a:ext cx="2495550" cy="357187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8FFBD2C-C202-0BB6-9AF7-D98388C4B660}"/>
              </a:ext>
            </a:extLst>
          </p:cNvPr>
          <p:cNvSpPr/>
          <p:nvPr/>
        </p:nvSpPr>
        <p:spPr>
          <a:xfrm>
            <a:off x="4024199" y="4023360"/>
            <a:ext cx="1462201" cy="621792"/>
          </a:xfrm>
          <a:prstGeom prst="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A59D2DF-30DC-F3D3-23E9-F7E7CCB4006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71397" y="4810920"/>
            <a:ext cx="3667125" cy="6858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273FBC6-7024-DFBD-4F11-5DF5C4F556E2}"/>
              </a:ext>
            </a:extLst>
          </p:cNvPr>
          <p:cNvSpPr/>
          <p:nvPr/>
        </p:nvSpPr>
        <p:spPr>
          <a:xfrm>
            <a:off x="7371397" y="4842924"/>
            <a:ext cx="3784283" cy="62179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3032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687F24-D78F-6292-30BA-531403BF01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6326" y="607083"/>
            <a:ext cx="2910778" cy="527322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Stablecoins</a:t>
            </a:r>
            <a:endParaRPr lang="en-US" dirty="0"/>
          </a:p>
        </p:txBody>
      </p:sp>
      <p:pic>
        <p:nvPicPr>
          <p:cNvPr id="23" name="Picture 4" descr="DAO">
            <a:extLst>
              <a:ext uri="{FF2B5EF4-FFF2-40B4-BE49-F238E27FC236}">
                <a16:creationId xmlns:a16="http://schemas.microsoft.com/office/drawing/2014/main" id="{B5AA4667-E4D4-23C0-A1BE-3A7E056071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0" y="-470377"/>
            <a:ext cx="1770208" cy="1769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8261FDD8-7162-0EF6-5408-B3FB490C2D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04806" y="504984"/>
            <a:ext cx="731520" cy="7315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D77037C-F775-37B6-14AE-84C52A51CA3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53026"/>
          <a:stretch/>
        </p:blipFill>
        <p:spPr>
          <a:xfrm>
            <a:off x="379473" y="2442337"/>
            <a:ext cx="2238375" cy="24832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2487F85-9758-0B5F-679E-D234D6BF627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83952" y="3028507"/>
            <a:ext cx="2495550" cy="3571875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91B955C0-DF5E-82FF-94BD-0FB86D914307}"/>
              </a:ext>
            </a:extLst>
          </p:cNvPr>
          <p:cNvSpPr txBox="1">
            <a:spLocks/>
          </p:cNvSpPr>
          <p:nvPr/>
        </p:nvSpPr>
        <p:spPr>
          <a:xfrm>
            <a:off x="270477" y="1400985"/>
            <a:ext cx="2456369" cy="7315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Fiat Backed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06498B8A-AE7E-E14F-9F1A-EA5427B68A63}"/>
              </a:ext>
            </a:extLst>
          </p:cNvPr>
          <p:cNvSpPr txBox="1">
            <a:spLocks/>
          </p:cNvSpPr>
          <p:nvPr/>
        </p:nvSpPr>
        <p:spPr>
          <a:xfrm>
            <a:off x="6776339" y="1400985"/>
            <a:ext cx="2910778" cy="7315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Algorithmic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555A963B-25B6-BF0C-67FA-630A2BD018C9}"/>
              </a:ext>
            </a:extLst>
          </p:cNvPr>
          <p:cNvSpPr txBox="1">
            <a:spLocks/>
          </p:cNvSpPr>
          <p:nvPr/>
        </p:nvSpPr>
        <p:spPr>
          <a:xfrm>
            <a:off x="2726846" y="1400985"/>
            <a:ext cx="3686146" cy="7315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Over-Collateralized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23F241DB-2DFE-B8E5-EFE7-7F645C06757E}"/>
              </a:ext>
            </a:extLst>
          </p:cNvPr>
          <p:cNvSpPr txBox="1">
            <a:spLocks/>
          </p:cNvSpPr>
          <p:nvPr/>
        </p:nvSpPr>
        <p:spPr>
          <a:xfrm>
            <a:off x="9479503" y="1400985"/>
            <a:ext cx="3079102" cy="7315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Non-Pegged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82CB6AB-048C-3183-6FEE-DA41F7987E1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-1224" t="52349" r="1224" b="33813"/>
          <a:stretch/>
        </p:blipFill>
        <p:spPr>
          <a:xfrm>
            <a:off x="3080001" y="2296986"/>
            <a:ext cx="2238375" cy="73152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FCC9B6C-4D4A-4542-9A67-F8E86579AE6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-547" t="71626" r="547" b="-1534"/>
          <a:stretch/>
        </p:blipFill>
        <p:spPr>
          <a:xfrm>
            <a:off x="379473" y="4925568"/>
            <a:ext cx="2238375" cy="158102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4AAFCBC-40AC-9FD9-DDC5-E5C5F30B5D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83952" y="2119821"/>
            <a:ext cx="1381125" cy="54292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318BD3C-3F0B-FBD2-4B32-3179DDCBA0E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80656" y="2147745"/>
            <a:ext cx="2181925" cy="1141498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6924146E-4CC2-9570-013D-AEEEBAA28A8C}"/>
              </a:ext>
            </a:extLst>
          </p:cNvPr>
          <p:cNvSpPr txBox="1">
            <a:spLocks/>
          </p:cNvSpPr>
          <p:nvPr/>
        </p:nvSpPr>
        <p:spPr>
          <a:xfrm>
            <a:off x="4168396" y="4359346"/>
            <a:ext cx="3079102" cy="7315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Fractional</a:t>
            </a:r>
          </a:p>
        </p:txBody>
      </p:sp>
      <p:pic>
        <p:nvPicPr>
          <p:cNvPr id="1026" name="Picture 2" descr="Frax Finance Fractionalized Stablecoin | Moonbeam Network">
            <a:extLst>
              <a:ext uri="{FF2B5EF4-FFF2-40B4-BE49-F238E27FC236}">
                <a16:creationId xmlns:a16="http://schemas.microsoft.com/office/drawing/2014/main" id="{BDA2D006-EC98-3B7C-B8BE-61C0CB64AA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7838" y="5090866"/>
            <a:ext cx="2826258" cy="1413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4737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687F24-D78F-6292-30BA-531403BF01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713" y="207963"/>
            <a:ext cx="5257800" cy="1325563"/>
          </a:xfrm>
        </p:spPr>
        <p:txBody>
          <a:bodyPr/>
          <a:lstStyle/>
          <a:p>
            <a:r>
              <a:rPr lang="en-US" dirty="0"/>
              <a:t>Governance Tokens</a:t>
            </a:r>
          </a:p>
        </p:txBody>
      </p:sp>
      <p:pic>
        <p:nvPicPr>
          <p:cNvPr id="23" name="Picture 4" descr="DAO">
            <a:extLst>
              <a:ext uri="{FF2B5EF4-FFF2-40B4-BE49-F238E27FC236}">
                <a16:creationId xmlns:a16="http://schemas.microsoft.com/office/drawing/2014/main" id="{B5AA4667-E4D4-23C0-A1BE-3A7E056071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084552" y="552449"/>
            <a:ext cx="4509732" cy="4507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F2967755-C922-4E80-522A-D73A07D5FD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04806" y="381984"/>
            <a:ext cx="731520" cy="7315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F38F8DE-027D-12B5-118B-E4A2C24DFC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91297" y="1809750"/>
            <a:ext cx="2390775" cy="421957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EC559F8-3E9A-8003-7127-970D2B4A5BD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82910" y="1533526"/>
            <a:ext cx="2705100" cy="477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5247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687F24-D78F-6292-30BA-531403BF01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713" y="207963"/>
            <a:ext cx="5257800" cy="1325563"/>
          </a:xfrm>
        </p:spPr>
        <p:txBody>
          <a:bodyPr/>
          <a:lstStyle/>
          <a:p>
            <a:r>
              <a:rPr lang="en-US" b="1" dirty="0" err="1"/>
              <a:t>Sh</a:t>
            </a:r>
            <a:r>
              <a:rPr lang="en-US" b="1" dirty="0"/>
              <a:t>*t coins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B64914F3-A3E1-38D7-FC48-A63ECBA675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20924" y="462915"/>
            <a:ext cx="731520" cy="731520"/>
          </a:xfrm>
          <a:prstGeom prst="rect">
            <a:avLst/>
          </a:prstGeom>
        </p:spPr>
      </p:pic>
      <p:pic>
        <p:nvPicPr>
          <p:cNvPr id="27650" name="Picture 2">
            <a:extLst>
              <a:ext uri="{FF2B5EF4-FFF2-40B4-BE49-F238E27FC236}">
                <a16:creationId xmlns:a16="http://schemas.microsoft.com/office/drawing/2014/main" id="{49948200-A2DD-3976-4FFD-F90FD3217C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6684" y="2164101"/>
            <a:ext cx="2921380" cy="2890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04405175-3BD9-49FD-461D-5063597DDF27}"/>
              </a:ext>
            </a:extLst>
          </p:cNvPr>
          <p:cNvGrpSpPr/>
          <p:nvPr/>
        </p:nvGrpSpPr>
        <p:grpSpPr>
          <a:xfrm>
            <a:off x="537401" y="1895907"/>
            <a:ext cx="6297168" cy="3063473"/>
            <a:chOff x="647129" y="1885884"/>
            <a:chExt cx="6297168" cy="3063473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26B66B7-1A10-184B-DF38-E038E00919C8}"/>
                </a:ext>
              </a:extLst>
            </p:cNvPr>
            <p:cNvSpPr txBox="1"/>
            <p:nvPr/>
          </p:nvSpPr>
          <p:spPr>
            <a:xfrm>
              <a:off x="647129" y="4195146"/>
              <a:ext cx="629716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i="0" dirty="0">
                  <a:solidFill>
                    <a:srgbClr val="292929"/>
                  </a:solidFill>
                  <a:effectLst/>
                  <a:latin typeface="source-serif-pro"/>
                </a:rPr>
                <a:t>HOT POTATO COIN</a:t>
              </a:r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8747EB2-A472-F6BB-F9B1-D3FE50FC0F1A}"/>
                </a:ext>
              </a:extLst>
            </p:cNvPr>
            <p:cNvSpPr txBox="1"/>
            <p:nvPr/>
          </p:nvSpPr>
          <p:spPr>
            <a:xfrm>
              <a:off x="647129" y="4580025"/>
              <a:ext cx="629716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i="0" dirty="0">
                  <a:solidFill>
                    <a:srgbClr val="292929"/>
                  </a:solidFill>
                  <a:effectLst/>
                  <a:latin typeface="source-serif-pro"/>
                </a:rPr>
                <a:t>DOGECOIN</a:t>
              </a:r>
              <a:endParaRPr 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6EBC12B-3D5A-4BED-6A3F-C6A88389D4D8}"/>
                </a:ext>
              </a:extLst>
            </p:cNvPr>
            <p:cNvSpPr txBox="1"/>
            <p:nvPr/>
          </p:nvSpPr>
          <p:spPr>
            <a:xfrm>
              <a:off x="647129" y="3425392"/>
              <a:ext cx="629716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i="0" dirty="0">
                  <a:solidFill>
                    <a:srgbClr val="292929"/>
                  </a:solidFill>
                  <a:effectLst/>
                  <a:latin typeface="source-serif-pro"/>
                </a:rPr>
                <a:t>BANANA COIN</a:t>
              </a:r>
              <a:endParaRPr 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1293BA9-DB21-D07C-86FB-C47AFA7EC2D5}"/>
                </a:ext>
              </a:extLst>
            </p:cNvPr>
            <p:cNvSpPr txBox="1"/>
            <p:nvPr/>
          </p:nvSpPr>
          <p:spPr>
            <a:xfrm>
              <a:off x="647129" y="3051571"/>
              <a:ext cx="217379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i="0" dirty="0">
                  <a:solidFill>
                    <a:srgbClr val="292929"/>
                  </a:solidFill>
                  <a:effectLst/>
                  <a:latin typeface="source-serif-pro"/>
                </a:rPr>
                <a:t>DENTACOIN</a:t>
              </a:r>
              <a:endParaRPr 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B691245-CF60-7F89-D9D3-E94955941E39}"/>
                </a:ext>
              </a:extLst>
            </p:cNvPr>
            <p:cNvSpPr txBox="1"/>
            <p:nvPr/>
          </p:nvSpPr>
          <p:spPr>
            <a:xfrm>
              <a:off x="647129" y="2655638"/>
              <a:ext cx="629716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i="0" dirty="0">
                  <a:solidFill>
                    <a:srgbClr val="292929"/>
                  </a:solidFill>
                  <a:effectLst/>
                  <a:latin typeface="source-serif-pro"/>
                </a:rPr>
                <a:t>THE SELFIE COIN</a:t>
              </a:r>
              <a:endParaRPr 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D09C68D-3A55-F022-07E9-CF6BA59D6C24}"/>
                </a:ext>
              </a:extLst>
            </p:cNvPr>
            <p:cNvSpPr txBox="1"/>
            <p:nvPr/>
          </p:nvSpPr>
          <p:spPr>
            <a:xfrm>
              <a:off x="647129" y="1885884"/>
              <a:ext cx="629716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i="0" dirty="0" err="1">
                  <a:solidFill>
                    <a:srgbClr val="292929"/>
                  </a:solidFill>
                  <a:effectLst/>
                  <a:latin typeface="tablet-gothic"/>
                </a:rPr>
                <a:t>TrumpCoin</a:t>
              </a:r>
              <a:endParaRPr lang="en-US" i="0" dirty="0">
                <a:solidFill>
                  <a:srgbClr val="292929"/>
                </a:solidFill>
                <a:effectLst/>
                <a:latin typeface="tablet-gothic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D3E9F12-0C12-22B2-AC37-58DCAC45DD93}"/>
                </a:ext>
              </a:extLst>
            </p:cNvPr>
            <p:cNvSpPr txBox="1"/>
            <p:nvPr/>
          </p:nvSpPr>
          <p:spPr>
            <a:xfrm>
              <a:off x="647129" y="2270761"/>
              <a:ext cx="629716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i="0" dirty="0" err="1">
                  <a:solidFill>
                    <a:srgbClr val="292929"/>
                  </a:solidFill>
                  <a:effectLst/>
                  <a:latin typeface="tablet-gothic"/>
                </a:rPr>
                <a:t>PutinCoin</a:t>
              </a:r>
              <a:r>
                <a:rPr lang="en-US" i="0" dirty="0">
                  <a:solidFill>
                    <a:srgbClr val="292929"/>
                  </a:solidFill>
                  <a:effectLst/>
                  <a:latin typeface="tablet-gothic"/>
                </a:rPr>
                <a:t> and Putin Classic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475A47D-549A-1D7B-D44A-719CC1178BE2}"/>
                </a:ext>
              </a:extLst>
            </p:cNvPr>
            <p:cNvSpPr txBox="1"/>
            <p:nvPr/>
          </p:nvSpPr>
          <p:spPr>
            <a:xfrm>
              <a:off x="647129" y="3810269"/>
              <a:ext cx="629716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i="0" dirty="0" err="1">
                  <a:solidFill>
                    <a:srgbClr val="292929"/>
                  </a:solidFill>
                  <a:effectLst/>
                  <a:latin typeface="tablet-gothic"/>
                </a:rPr>
                <a:t>KodakCoin</a:t>
              </a:r>
              <a:endParaRPr lang="en-US" i="0" dirty="0">
                <a:solidFill>
                  <a:srgbClr val="292929"/>
                </a:solidFill>
                <a:effectLst/>
                <a:latin typeface="tablet-gothic"/>
              </a:endParaRPr>
            </a:p>
          </p:txBody>
        </p:sp>
      </p:grpSp>
      <p:pic>
        <p:nvPicPr>
          <p:cNvPr id="27652" name="Picture 4" descr="Shiba Inu price today, SHIB to USD live, marketcap and chart | CoinMarketCap">
            <a:extLst>
              <a:ext uri="{FF2B5EF4-FFF2-40B4-BE49-F238E27FC236}">
                <a16:creationId xmlns:a16="http://schemas.microsoft.com/office/drawing/2014/main" id="{5ACDA1EE-2A1F-4CA4-9613-3A57FDEC27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3500" y="4774714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54" name="Picture 6" descr="Elon Musk's Obsession With Dogecoin Has Skyrocketed Cryptocurrency Market  Price, Memes">
            <a:extLst>
              <a:ext uri="{FF2B5EF4-FFF2-40B4-BE49-F238E27FC236}">
                <a16:creationId xmlns:a16="http://schemas.microsoft.com/office/drawing/2014/main" id="{3DEF93CF-2FF2-213A-88D1-F85A7B3EFE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73" t="-996" r="13092" b="996"/>
          <a:stretch/>
        </p:blipFill>
        <p:spPr bwMode="auto">
          <a:xfrm>
            <a:off x="7646023" y="1988596"/>
            <a:ext cx="4119257" cy="3738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3286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687F24-D78F-6292-30BA-531403BF01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712" y="207963"/>
            <a:ext cx="6372415" cy="1325563"/>
          </a:xfrm>
        </p:spPr>
        <p:txBody>
          <a:bodyPr/>
          <a:lstStyle/>
          <a:p>
            <a:r>
              <a:rPr lang="en-US" b="1" dirty="0"/>
              <a:t>Collectible tokens = NFT</a:t>
            </a:r>
          </a:p>
        </p:txBody>
      </p:sp>
      <p:pic>
        <p:nvPicPr>
          <p:cNvPr id="23" name="Picture 4" descr="DAO">
            <a:extLst>
              <a:ext uri="{FF2B5EF4-FFF2-40B4-BE49-F238E27FC236}">
                <a16:creationId xmlns:a16="http://schemas.microsoft.com/office/drawing/2014/main" id="{B5AA4667-E4D4-23C0-A1BE-3A7E056071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084552" y="552449"/>
            <a:ext cx="4509732" cy="4507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68091C91-3F0A-BB5A-0C07-A045774EBD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20924" y="462915"/>
            <a:ext cx="731520" cy="7315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58EADFA-BB13-D459-F09F-0A0989482E2A}"/>
              </a:ext>
            </a:extLst>
          </p:cNvPr>
          <p:cNvSpPr txBox="1"/>
          <p:nvPr/>
        </p:nvSpPr>
        <p:spPr>
          <a:xfrm>
            <a:off x="2404872" y="2221496"/>
            <a:ext cx="62971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3200" i="0" dirty="0">
                <a:solidFill>
                  <a:srgbClr val="1A202C"/>
                </a:solidFill>
                <a:effectLst/>
                <a:latin typeface="system-ui"/>
              </a:rPr>
              <a:t>Non-fungible tokens (NFT)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E5C5F8AA-FCA3-9B43-A376-19AB13775F8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820924" y="3559012"/>
            <a:ext cx="548640" cy="54864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202A43DD-9FEF-55E9-6AF4-A21E2189954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82970" y="3559012"/>
            <a:ext cx="548640" cy="54864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CEB4BE1-AF37-37E0-996D-AE5566A6301B}"/>
              </a:ext>
            </a:extLst>
          </p:cNvPr>
          <p:cNvSpPr txBox="1"/>
          <p:nvPr/>
        </p:nvSpPr>
        <p:spPr>
          <a:xfrm>
            <a:off x="3439007" y="3586444"/>
            <a:ext cx="186205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3200" i="0" dirty="0">
                <a:solidFill>
                  <a:srgbClr val="1A202C"/>
                </a:solidFill>
                <a:effectLst/>
                <a:latin typeface="system-ui"/>
              </a:rPr>
              <a:t>$10 = $10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758B226-BABF-29A3-8962-37728AAA0689}"/>
              </a:ext>
            </a:extLst>
          </p:cNvPr>
          <p:cNvSpPr txBox="1"/>
          <p:nvPr/>
        </p:nvSpPr>
        <p:spPr>
          <a:xfrm>
            <a:off x="3357103" y="4978824"/>
            <a:ext cx="609587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3200" dirty="0">
                <a:solidFill>
                  <a:srgbClr val="1A202C"/>
                </a:solidFill>
                <a:latin typeface="system-ui"/>
              </a:rPr>
              <a:t>Mona Lisa</a:t>
            </a:r>
            <a:r>
              <a:rPr lang="en-US" sz="3200" i="0" dirty="0">
                <a:solidFill>
                  <a:srgbClr val="1A202C"/>
                </a:solidFill>
                <a:effectLst/>
                <a:latin typeface="system-ui"/>
              </a:rPr>
              <a:t> != The Last Supper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1C5C7CC5-D423-4F20-477F-0886468E0C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55164" y="4886490"/>
            <a:ext cx="731520" cy="73152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79160AD-79D2-F173-EB6E-15BFAA076D7D}"/>
              </a:ext>
            </a:extLst>
          </p:cNvPr>
          <p:cNvSpPr txBox="1"/>
          <p:nvPr/>
        </p:nvSpPr>
        <p:spPr>
          <a:xfrm>
            <a:off x="8429202" y="4886490"/>
            <a:ext cx="1076275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US" sz="4400" b="0" i="0" dirty="0">
                <a:solidFill>
                  <a:srgbClr val="E0E0E0"/>
                </a:solidFill>
                <a:effectLst/>
                <a:latin typeface="Apple Color Emoji"/>
              </a:rPr>
              <a:t>🖼️</a:t>
            </a:r>
            <a:endParaRPr lang="en-US" sz="4400" b="1" i="0" dirty="0">
              <a:solidFill>
                <a:srgbClr val="E0E0E0"/>
              </a:solidFill>
              <a:effectLst/>
              <a:latin typeface="Helvetica Neue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2C43028-CF80-0B32-049B-39D72B46EC9C}"/>
              </a:ext>
            </a:extLst>
          </p:cNvPr>
          <p:cNvSpPr txBox="1"/>
          <p:nvPr/>
        </p:nvSpPr>
        <p:spPr>
          <a:xfrm>
            <a:off x="2056513" y="5618010"/>
            <a:ext cx="869705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3200" dirty="0" err="1">
                <a:solidFill>
                  <a:srgbClr val="1A202C"/>
                </a:solidFill>
                <a:latin typeface="system-ui"/>
              </a:rPr>
              <a:t>Titulo</a:t>
            </a:r>
            <a:r>
              <a:rPr lang="en-US" sz="3200" dirty="0">
                <a:solidFill>
                  <a:srgbClr val="1A202C"/>
                </a:solidFill>
                <a:latin typeface="system-ui"/>
              </a:rPr>
              <a:t> de </a:t>
            </a:r>
            <a:r>
              <a:rPr lang="en-US" sz="3200" dirty="0" err="1">
                <a:solidFill>
                  <a:srgbClr val="1A202C"/>
                </a:solidFill>
                <a:latin typeface="system-ui"/>
              </a:rPr>
              <a:t>propiedad</a:t>
            </a:r>
            <a:r>
              <a:rPr lang="en-US" sz="3200" i="0" dirty="0">
                <a:solidFill>
                  <a:srgbClr val="1A202C"/>
                </a:solidFill>
                <a:effectLst/>
                <a:latin typeface="system-ui"/>
              </a:rPr>
              <a:t> != </a:t>
            </a:r>
            <a:r>
              <a:rPr lang="en-US" sz="3200" i="0" dirty="0" err="1">
                <a:solidFill>
                  <a:srgbClr val="1A202C"/>
                </a:solidFill>
                <a:effectLst/>
                <a:latin typeface="system-ui"/>
              </a:rPr>
              <a:t>Otro</a:t>
            </a:r>
            <a:r>
              <a:rPr lang="en-US" sz="3200" i="0" dirty="0">
                <a:solidFill>
                  <a:srgbClr val="1A202C"/>
                </a:solidFill>
                <a:effectLst/>
                <a:latin typeface="system-ui"/>
              </a:rPr>
              <a:t> </a:t>
            </a:r>
            <a:r>
              <a:rPr lang="en-US" sz="3200" i="0" dirty="0" err="1">
                <a:solidFill>
                  <a:srgbClr val="1A202C"/>
                </a:solidFill>
                <a:effectLst/>
                <a:latin typeface="system-ui"/>
              </a:rPr>
              <a:t>titulo</a:t>
            </a:r>
            <a:r>
              <a:rPr lang="en-US" sz="3200" i="0" dirty="0">
                <a:solidFill>
                  <a:srgbClr val="1A202C"/>
                </a:solidFill>
                <a:effectLst/>
                <a:latin typeface="system-ui"/>
              </a:rPr>
              <a:t> de </a:t>
            </a:r>
            <a:r>
              <a:rPr lang="en-US" sz="3200" i="0" dirty="0" err="1">
                <a:solidFill>
                  <a:srgbClr val="1A202C"/>
                </a:solidFill>
                <a:effectLst/>
                <a:latin typeface="system-ui"/>
              </a:rPr>
              <a:t>propiedad</a:t>
            </a:r>
            <a:endParaRPr lang="en-US" sz="3200" i="0" dirty="0">
              <a:solidFill>
                <a:srgbClr val="1A202C"/>
              </a:solidFill>
              <a:effectLst/>
              <a:latin typeface="system-ui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A84739C-FEE3-1E98-5704-DE906862DCA9}"/>
              </a:ext>
            </a:extLst>
          </p:cNvPr>
          <p:cNvSpPr txBox="1"/>
          <p:nvPr/>
        </p:nvSpPr>
        <p:spPr>
          <a:xfrm>
            <a:off x="2633391" y="6142383"/>
            <a:ext cx="869705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3200" dirty="0" err="1">
                <a:solidFill>
                  <a:srgbClr val="1A202C"/>
                </a:solidFill>
                <a:latin typeface="system-ui"/>
              </a:rPr>
              <a:t>Titulo</a:t>
            </a:r>
            <a:r>
              <a:rPr lang="en-US" sz="3200" dirty="0">
                <a:solidFill>
                  <a:srgbClr val="1A202C"/>
                </a:solidFill>
                <a:latin typeface="system-ui"/>
              </a:rPr>
              <a:t> de </a:t>
            </a:r>
            <a:r>
              <a:rPr lang="en-US" sz="3200" dirty="0" err="1">
                <a:solidFill>
                  <a:srgbClr val="1A202C"/>
                </a:solidFill>
                <a:latin typeface="system-ui"/>
              </a:rPr>
              <a:t>carro</a:t>
            </a:r>
            <a:r>
              <a:rPr lang="en-US" sz="3200" i="0" dirty="0">
                <a:solidFill>
                  <a:srgbClr val="1A202C"/>
                </a:solidFill>
                <a:effectLst/>
                <a:latin typeface="system-ui"/>
              </a:rPr>
              <a:t> != </a:t>
            </a:r>
            <a:r>
              <a:rPr lang="en-US" sz="3200" i="0" dirty="0" err="1">
                <a:solidFill>
                  <a:srgbClr val="1A202C"/>
                </a:solidFill>
                <a:effectLst/>
                <a:latin typeface="system-ui"/>
              </a:rPr>
              <a:t>Otro</a:t>
            </a:r>
            <a:r>
              <a:rPr lang="en-US" sz="3200" i="0" dirty="0">
                <a:solidFill>
                  <a:srgbClr val="1A202C"/>
                </a:solidFill>
                <a:effectLst/>
                <a:latin typeface="system-ui"/>
              </a:rPr>
              <a:t> </a:t>
            </a:r>
            <a:r>
              <a:rPr lang="en-US" sz="3200" i="0" dirty="0" err="1">
                <a:solidFill>
                  <a:srgbClr val="1A202C"/>
                </a:solidFill>
                <a:effectLst/>
                <a:latin typeface="system-ui"/>
              </a:rPr>
              <a:t>titulo</a:t>
            </a:r>
            <a:r>
              <a:rPr lang="en-US" sz="3200" i="0" dirty="0">
                <a:solidFill>
                  <a:srgbClr val="1A202C"/>
                </a:solidFill>
                <a:effectLst/>
                <a:latin typeface="system-ui"/>
              </a:rPr>
              <a:t> de </a:t>
            </a:r>
            <a:r>
              <a:rPr lang="en-US" sz="3200" i="0" dirty="0" err="1">
                <a:solidFill>
                  <a:srgbClr val="1A202C"/>
                </a:solidFill>
                <a:effectLst/>
                <a:latin typeface="system-ui"/>
              </a:rPr>
              <a:t>carro</a:t>
            </a:r>
            <a:endParaRPr lang="en-US" sz="3200" i="0" dirty="0">
              <a:solidFill>
                <a:srgbClr val="1A202C"/>
              </a:solidFill>
              <a:effectLst/>
              <a:latin typeface="system-ui"/>
            </a:endParaRPr>
          </a:p>
        </p:txBody>
      </p:sp>
    </p:spTree>
    <p:extLst>
      <p:ext uri="{BB962C8B-B14F-4D97-AF65-F5344CB8AC3E}">
        <p14:creationId xmlns:p14="http://schemas.microsoft.com/office/powerpoint/2010/main" val="13987956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2877</TotalTime>
  <Words>1950</Words>
  <Application>Microsoft Office PowerPoint</Application>
  <PresentationFormat>Widescreen</PresentationFormat>
  <Paragraphs>293</Paragraphs>
  <Slides>35</Slides>
  <Notes>30</Notes>
  <HiddenSlides>12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7" baseType="lpstr">
      <vt:lpstr>Apple Color Emoji</vt:lpstr>
      <vt:lpstr>-apple-system</vt:lpstr>
      <vt:lpstr>Arial</vt:lpstr>
      <vt:lpstr>Calibri</vt:lpstr>
      <vt:lpstr>Calibri Light</vt:lpstr>
      <vt:lpstr>CoinbaseSans</vt:lpstr>
      <vt:lpstr>Graphik Meetup</vt:lpstr>
      <vt:lpstr>Helvetica Neue</vt:lpstr>
      <vt:lpstr>source-serif-pro</vt:lpstr>
      <vt:lpstr>system-ui</vt:lpstr>
      <vt:lpstr>tablet-gothic</vt:lpstr>
      <vt:lpstr>Office Theme</vt:lpstr>
      <vt:lpstr>Wallets y Tokens Andy Guzman, PSE</vt:lpstr>
      <vt:lpstr>Wallets</vt:lpstr>
      <vt:lpstr>Tokens</vt:lpstr>
      <vt:lpstr>Tokens Types</vt:lpstr>
      <vt:lpstr>Stablecoins</vt:lpstr>
      <vt:lpstr>Stablecoins</vt:lpstr>
      <vt:lpstr>Governance Tokens</vt:lpstr>
      <vt:lpstr>Sh*t coins</vt:lpstr>
      <vt:lpstr>Collectible tokens = NFT</vt:lpstr>
      <vt:lpstr>Art &amp; NFTs</vt:lpstr>
      <vt:lpstr>Art &amp; NFTs</vt:lpstr>
      <vt:lpstr>NFT as “Title of Asset”</vt:lpstr>
      <vt:lpstr>NFT as Mortgage / Medical Data</vt:lpstr>
      <vt:lpstr>NFT as Memories</vt:lpstr>
      <vt:lpstr>Tokens Standards</vt:lpstr>
      <vt:lpstr>Quiz - Non-fungible tokens (NFT)</vt:lpstr>
      <vt:lpstr>Quiz - Non-fungible tokens (NFT)</vt:lpstr>
      <vt:lpstr>Quiz - Non-fungible tokens (NFT)</vt:lpstr>
      <vt:lpstr>Quiz - Non-fungible tokens (NFT)</vt:lpstr>
      <vt:lpstr>What is next?</vt:lpstr>
      <vt:lpstr>zkID Badges, Reputation and Attestations</vt:lpstr>
      <vt:lpstr>PowerPoint Presentation</vt:lpstr>
      <vt:lpstr>PowerPoint Presentation</vt:lpstr>
      <vt:lpstr>PowerPoint Presentation</vt:lpstr>
      <vt:lpstr>Quiz - What is Ethereum?</vt:lpstr>
      <vt:lpstr>Quiz - What is Ethereum?</vt:lpstr>
      <vt:lpstr>Quiz - What is Ethereum?</vt:lpstr>
      <vt:lpstr>Quiz - What is Ethereum?</vt:lpstr>
      <vt:lpstr>Quiz - What is Ethereum?</vt:lpstr>
      <vt:lpstr>Quiz - What is Ether?</vt:lpstr>
      <vt:lpstr>Quiz - What is Ether?</vt:lpstr>
      <vt:lpstr>Quiz - What is Ether?</vt:lpstr>
      <vt:lpstr>Quiz - What is Ether?</vt:lpstr>
      <vt:lpstr>And more quizzes to come…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Introduccion a Ethereum, Tokens y </dc:title>
  <dc:creator>Andres Guzman Toledo</dc:creator>
  <cp:lastModifiedBy>Andres Guzman Toledo</cp:lastModifiedBy>
  <cp:revision>2</cp:revision>
  <dcterms:created xsi:type="dcterms:W3CDTF">2022-11-23T00:13:32Z</dcterms:created>
  <dcterms:modified xsi:type="dcterms:W3CDTF">2022-12-22T00:52:47Z</dcterms:modified>
</cp:coreProperties>
</file>